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comments/comment1.xml" ContentType="application/vnd.openxmlformats-officedocument.presentationml.comments+xml"/>
  <Override PartName="/ppt/comments/comment10.xml" ContentType="application/vnd.openxmlformats-officedocument.presentationml.comments+xml"/>
  <Override PartName="/ppt/comments/comment11.xml" ContentType="application/vnd.openxmlformats-officedocument.presentationml.comments+xml"/>
  <Override PartName="/ppt/comments/comment12.xml" ContentType="application/vnd.openxmlformats-officedocument.presentationml.comments+xml"/>
  <Override PartName="/ppt/comments/comment13.xml" ContentType="application/vnd.openxmlformats-officedocument.presentationml.comments+xml"/>
  <Override PartName="/ppt/comments/comment14.xml" ContentType="application/vnd.openxmlformats-officedocument.presentationml.comments+xml"/>
  <Override PartName="/ppt/comments/comment15.xml" ContentType="application/vnd.openxmlformats-officedocument.presentationml.comments+xml"/>
  <Override PartName="/ppt/comments/comment16.xml" ContentType="application/vnd.openxmlformats-officedocument.presentationml.comments+xml"/>
  <Override PartName="/ppt/comments/comment17.xml" ContentType="application/vnd.openxmlformats-officedocument.presentationml.comments+xml"/>
  <Override PartName="/ppt/comments/comment18.xml" ContentType="application/vnd.openxmlformats-officedocument.presentationml.comments+xml"/>
  <Override PartName="/ppt/comments/comment19.xml" ContentType="application/vnd.openxmlformats-officedocument.presentationml.comments+xml"/>
  <Override PartName="/ppt/comments/comment2.xml" ContentType="application/vnd.openxmlformats-officedocument.presentationml.comments+xml"/>
  <Override PartName="/ppt/comments/comment20.xml" ContentType="application/vnd.openxmlformats-officedocument.presentationml.comments+xml"/>
  <Override PartName="/ppt/comments/comment21.xml" ContentType="application/vnd.openxmlformats-officedocument.presentationml.comments+xml"/>
  <Override PartName="/ppt/comments/comment22.xml" ContentType="application/vnd.openxmlformats-officedocument.presentationml.comments+xml"/>
  <Override PartName="/ppt/comments/comment23.xml" ContentType="application/vnd.openxmlformats-officedocument.presentationml.comments+xml"/>
  <Override PartName="/ppt/comments/comment24.xml" ContentType="application/vnd.openxmlformats-officedocument.presentationml.comments+xml"/>
  <Override PartName="/ppt/comments/comment25.xml" ContentType="application/vnd.openxmlformats-officedocument.presentationml.comments+xml"/>
  <Override PartName="/ppt/comments/comment26.xml" ContentType="application/vnd.openxmlformats-officedocument.presentationml.comments+xml"/>
  <Override PartName="/ppt/comments/comment27.xml" ContentType="application/vnd.openxmlformats-officedocument.presentationml.comments+xml"/>
  <Override PartName="/ppt/comments/comment3.xml" ContentType="application/vnd.openxmlformats-officedocument.presentationml.comments+xml"/>
  <Override PartName="/ppt/comments/comment4.xml" ContentType="application/vnd.openxmlformats-officedocument.presentationml.comments+xml"/>
  <Override PartName="/ppt/comments/comment5.xml" ContentType="application/vnd.openxmlformats-officedocument.presentationml.comments+xml"/>
  <Override PartName="/ppt/comments/comment6.xml" ContentType="application/vnd.openxmlformats-officedocument.presentationml.comments+xml"/>
  <Override PartName="/ppt/comments/comment7.xml" ContentType="application/vnd.openxmlformats-officedocument.presentationml.comments+xml"/>
  <Override PartName="/ppt/comments/comment8.xml" ContentType="application/vnd.openxmlformats-officedocument.presentationml.comments+xml"/>
  <Override PartName="/ppt/comments/comment9.xml" ContentType="application/vnd.openxmlformats-officedocument.presentationml.comments+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69"/>
  </p:notesMasterIdLst>
  <p:sldIdLst>
    <p:sldId id="256" r:id="rId3"/>
    <p:sldId id="257" r:id="rId4"/>
    <p:sldId id="262" r:id="rId5"/>
    <p:sldId id="264" r:id="rId6"/>
    <p:sldId id="259" r:id="rId7"/>
    <p:sldId id="270" r:id="rId8"/>
    <p:sldId id="269" r:id="rId9"/>
    <p:sldId id="285" r:id="rId10"/>
    <p:sldId id="313" r:id="rId11"/>
    <p:sldId id="302" r:id="rId12"/>
    <p:sldId id="277" r:id="rId13"/>
    <p:sldId id="280" r:id="rId14"/>
    <p:sldId id="312" r:id="rId15"/>
    <p:sldId id="301" r:id="rId16"/>
    <p:sldId id="373" r:id="rId17"/>
    <p:sldId id="328" r:id="rId18"/>
    <p:sldId id="374" r:id="rId19"/>
    <p:sldId id="372" r:id="rId20"/>
    <p:sldId id="325" r:id="rId21"/>
    <p:sldId id="303" r:id="rId22"/>
    <p:sldId id="315" r:id="rId23"/>
    <p:sldId id="298" r:id="rId24"/>
    <p:sldId id="317" r:id="rId25"/>
    <p:sldId id="305" r:id="rId26"/>
    <p:sldId id="377" r:id="rId27"/>
    <p:sldId id="316" r:id="rId28"/>
    <p:sldId id="304" r:id="rId29"/>
    <p:sldId id="319" r:id="rId30"/>
    <p:sldId id="384" r:id="rId31"/>
    <p:sldId id="378" r:id="rId32"/>
    <p:sldId id="422" r:id="rId33"/>
    <p:sldId id="379" r:id="rId34"/>
    <p:sldId id="380" r:id="rId35"/>
    <p:sldId id="423" r:id="rId36"/>
    <p:sldId id="381" r:id="rId37"/>
    <p:sldId id="382" r:id="rId38"/>
    <p:sldId id="383" r:id="rId39"/>
    <p:sldId id="424" r:id="rId40"/>
    <p:sldId id="320" r:id="rId41"/>
    <p:sldId id="321" r:id="rId42"/>
    <p:sldId id="349" r:id="rId43"/>
    <p:sldId id="322" r:id="rId44"/>
    <p:sldId id="345" r:id="rId45"/>
    <p:sldId id="350" r:id="rId46"/>
    <p:sldId id="352" r:id="rId47"/>
    <p:sldId id="353" r:id="rId48"/>
    <p:sldId id="354" r:id="rId49"/>
    <p:sldId id="355" r:id="rId50"/>
    <p:sldId id="356" r:id="rId51"/>
    <p:sldId id="361" r:id="rId52"/>
    <p:sldId id="362" r:id="rId53"/>
    <p:sldId id="363" r:id="rId54"/>
    <p:sldId id="360" r:id="rId55"/>
    <p:sldId id="357" r:id="rId56"/>
    <p:sldId id="358" r:id="rId57"/>
    <p:sldId id="359" r:id="rId58"/>
    <p:sldId id="364" r:id="rId59"/>
    <p:sldId id="365" r:id="rId60"/>
    <p:sldId id="366" r:id="rId61"/>
    <p:sldId id="367" r:id="rId62"/>
    <p:sldId id="368" r:id="rId63"/>
    <p:sldId id="369" r:id="rId64"/>
    <p:sldId id="370" r:id="rId65"/>
    <p:sldId id="266" r:id="rId66"/>
    <p:sldId id="282" r:id="rId67"/>
    <p:sldId id="273" r:id="rId68"/>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王 飘飘" initials="王" lastIdx="9"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22B34"/>
    <a:srgbClr val="FFD53B"/>
    <a:srgbClr val="F6F4F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showGuides="1">
      <p:cViewPr varScale="1">
        <p:scale>
          <a:sx n="97" d="100"/>
          <a:sy n="97" d="100"/>
        </p:scale>
        <p:origin x="90" y="894"/>
      </p:cViewPr>
      <p:guideLst>
        <p:guide orient="horz" pos="18"/>
        <p:guide pos="1293"/>
        <p:guide pos="5630"/>
        <p:guide orient="horz" pos="3117"/>
      </p:guideLst>
    </p:cSldViewPr>
  </p:slideViewPr>
  <p:notesTextViewPr>
    <p:cViewPr>
      <p:scale>
        <a:sx n="1" d="1"/>
        <a:sy n="1" d="1"/>
      </p:scale>
      <p:origin x="0" y="0"/>
    </p:cViewPr>
  </p:notesTextViewPr>
  <p:sorterViewPr>
    <p:cViewPr>
      <p:scale>
        <a:sx n="186" d="100"/>
        <a:sy n="186"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3" Type="http://schemas.openxmlformats.org/officeDocument/2006/relationships/commentAuthors" Target="commentAuthors.xml"/><Relationship Id="rId72" Type="http://schemas.openxmlformats.org/officeDocument/2006/relationships/tableStyles" Target="tableStyles.xml"/><Relationship Id="rId71" Type="http://schemas.openxmlformats.org/officeDocument/2006/relationships/viewProps" Target="viewProps.xml"/><Relationship Id="rId70" Type="http://schemas.openxmlformats.org/officeDocument/2006/relationships/presProps" Target="presProps.xml"/><Relationship Id="rId7" Type="http://schemas.openxmlformats.org/officeDocument/2006/relationships/slide" Target="slides/slide5.xml"/><Relationship Id="rId69" Type="http://schemas.openxmlformats.org/officeDocument/2006/relationships/notesMaster" Target="notesMasters/notesMaster1.xml"/><Relationship Id="rId68" Type="http://schemas.openxmlformats.org/officeDocument/2006/relationships/slide" Target="slides/slide66.xml"/><Relationship Id="rId67" Type="http://schemas.openxmlformats.org/officeDocument/2006/relationships/slide" Target="slides/slide65.xml"/><Relationship Id="rId66" Type="http://schemas.openxmlformats.org/officeDocument/2006/relationships/slide" Target="slides/slide64.xml"/><Relationship Id="rId65" Type="http://schemas.openxmlformats.org/officeDocument/2006/relationships/slide" Target="slides/slide63.xml"/><Relationship Id="rId64" Type="http://schemas.openxmlformats.org/officeDocument/2006/relationships/slide" Target="slides/slide62.xml"/><Relationship Id="rId63" Type="http://schemas.openxmlformats.org/officeDocument/2006/relationships/slide" Target="slides/slide61.xml"/><Relationship Id="rId62" Type="http://schemas.openxmlformats.org/officeDocument/2006/relationships/slide" Target="slides/slide60.xml"/><Relationship Id="rId61" Type="http://schemas.openxmlformats.org/officeDocument/2006/relationships/slide" Target="slides/slide59.xml"/><Relationship Id="rId60" Type="http://schemas.openxmlformats.org/officeDocument/2006/relationships/slide" Target="slides/slide58.xml"/><Relationship Id="rId6" Type="http://schemas.openxmlformats.org/officeDocument/2006/relationships/slide" Target="slides/slide4.xml"/><Relationship Id="rId59" Type="http://schemas.openxmlformats.org/officeDocument/2006/relationships/slide" Target="slides/slide57.xml"/><Relationship Id="rId58" Type="http://schemas.openxmlformats.org/officeDocument/2006/relationships/slide" Target="slides/slide56.xml"/><Relationship Id="rId57" Type="http://schemas.openxmlformats.org/officeDocument/2006/relationships/slide" Target="slides/slide55.xml"/><Relationship Id="rId56" Type="http://schemas.openxmlformats.org/officeDocument/2006/relationships/slide" Target="slides/slide54.xml"/><Relationship Id="rId55" Type="http://schemas.openxmlformats.org/officeDocument/2006/relationships/slide" Target="slides/slide53.xml"/><Relationship Id="rId54" Type="http://schemas.openxmlformats.org/officeDocument/2006/relationships/slide" Target="slides/slide52.xml"/><Relationship Id="rId53" Type="http://schemas.openxmlformats.org/officeDocument/2006/relationships/slide" Target="slides/slide51.xml"/><Relationship Id="rId52" Type="http://schemas.openxmlformats.org/officeDocument/2006/relationships/slide" Target="slides/slide50.xml"/><Relationship Id="rId51" Type="http://schemas.openxmlformats.org/officeDocument/2006/relationships/slide" Target="slides/slide49.xml"/><Relationship Id="rId50" Type="http://schemas.openxmlformats.org/officeDocument/2006/relationships/slide" Target="slides/slide48.xml"/><Relationship Id="rId5" Type="http://schemas.openxmlformats.org/officeDocument/2006/relationships/slide" Target="slides/slide3.xml"/><Relationship Id="rId49" Type="http://schemas.openxmlformats.org/officeDocument/2006/relationships/slide" Target="slides/slide47.xml"/><Relationship Id="rId48" Type="http://schemas.openxmlformats.org/officeDocument/2006/relationships/slide" Target="slides/slide46.xml"/><Relationship Id="rId47" Type="http://schemas.openxmlformats.org/officeDocument/2006/relationships/slide" Target="slides/slide45.xml"/><Relationship Id="rId46" Type="http://schemas.openxmlformats.org/officeDocument/2006/relationships/slide" Target="slides/slide44.xml"/><Relationship Id="rId45" Type="http://schemas.openxmlformats.org/officeDocument/2006/relationships/slide" Target="slides/slide43.xml"/><Relationship Id="rId44" Type="http://schemas.openxmlformats.org/officeDocument/2006/relationships/slide" Target="slides/slide42.xml"/><Relationship Id="rId43" Type="http://schemas.openxmlformats.org/officeDocument/2006/relationships/slide" Target="slides/slide41.xml"/><Relationship Id="rId42" Type="http://schemas.openxmlformats.org/officeDocument/2006/relationships/slide" Target="slides/slide40.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3-05-10T20:16:06.603" idx="2">
    <p:pos x="5414" y="329"/>
    <p:text/>
  </p:cm>
</p:cmLst>
</file>

<file path=ppt/comments/comment10.xml><?xml version="1.0" encoding="utf-8"?>
<p:cmLst xmlns:a="http://schemas.openxmlformats.org/drawingml/2006/main" xmlns:r="http://schemas.openxmlformats.org/officeDocument/2006/relationships" xmlns:p="http://schemas.openxmlformats.org/presentationml/2006/main">
  <p:cm authorId="1" dt="2023-05-10T20:16:06.603" idx="2">
    <p:pos x="5414" y="329"/>
    <p:text/>
  </p:cm>
</p:cmLst>
</file>

<file path=ppt/comments/comment11.xml><?xml version="1.0" encoding="utf-8"?>
<p:cmLst xmlns:a="http://schemas.openxmlformats.org/drawingml/2006/main" xmlns:r="http://schemas.openxmlformats.org/officeDocument/2006/relationships" xmlns:p="http://schemas.openxmlformats.org/presentationml/2006/main">
  <p:cm authorId="1" dt="2023-05-10T20:16:06.603" idx="5">
    <p:pos x="5414" y="329"/>
    <p:text/>
  </p:cm>
</p:cmLst>
</file>

<file path=ppt/comments/comment12.xml><?xml version="1.0" encoding="utf-8"?>
<p:cmLst xmlns:a="http://schemas.openxmlformats.org/drawingml/2006/main" xmlns:r="http://schemas.openxmlformats.org/officeDocument/2006/relationships" xmlns:p="http://schemas.openxmlformats.org/presentationml/2006/main">
  <p:cm authorId="1" dt="2023-05-10T20:16:06.603" idx="2">
    <p:pos x="5414" y="329"/>
    <p:text/>
  </p:cm>
</p:cmLst>
</file>

<file path=ppt/comments/comment13.xml><?xml version="1.0" encoding="utf-8"?>
<p:cmLst xmlns:a="http://schemas.openxmlformats.org/drawingml/2006/main" xmlns:r="http://schemas.openxmlformats.org/officeDocument/2006/relationships" xmlns:p="http://schemas.openxmlformats.org/presentationml/2006/main">
  <p:cm authorId="1" dt="2023-05-10T20:16:06.603" idx="5">
    <p:pos x="5414" y="329"/>
    <p:text/>
  </p:cm>
</p:cmLst>
</file>

<file path=ppt/comments/comment14.xml><?xml version="1.0" encoding="utf-8"?>
<p:cmLst xmlns:a="http://schemas.openxmlformats.org/drawingml/2006/main" xmlns:r="http://schemas.openxmlformats.org/officeDocument/2006/relationships" xmlns:p="http://schemas.openxmlformats.org/presentationml/2006/main">
  <p:cm authorId="1" dt="2023-05-10T20:16:06.603" idx="5">
    <p:pos x="5414" y="329"/>
    <p:text/>
  </p:cm>
</p:cmLst>
</file>

<file path=ppt/comments/comment15.xml><?xml version="1.0" encoding="utf-8"?>
<p:cmLst xmlns:a="http://schemas.openxmlformats.org/drawingml/2006/main" xmlns:r="http://schemas.openxmlformats.org/officeDocument/2006/relationships" xmlns:p="http://schemas.openxmlformats.org/presentationml/2006/main">
  <p:cm authorId="1" dt="2023-05-10T20:16:06.603" idx="2">
    <p:pos x="5414" y="329"/>
    <p:text/>
  </p:cm>
</p:cmLst>
</file>

<file path=ppt/comments/comment16.xml><?xml version="1.0" encoding="utf-8"?>
<p:cmLst xmlns:a="http://schemas.openxmlformats.org/drawingml/2006/main" xmlns:r="http://schemas.openxmlformats.org/officeDocument/2006/relationships" xmlns:p="http://schemas.openxmlformats.org/presentationml/2006/main">
  <p:cm authorId="1" dt="2023-05-10T20:16:06.603" idx="5">
    <p:pos x="5414" y="329"/>
    <p:text/>
  </p:cm>
</p:cmLst>
</file>

<file path=ppt/comments/comment17.xml><?xml version="1.0" encoding="utf-8"?>
<p:cmLst xmlns:a="http://schemas.openxmlformats.org/drawingml/2006/main" xmlns:r="http://schemas.openxmlformats.org/officeDocument/2006/relationships" xmlns:p="http://schemas.openxmlformats.org/presentationml/2006/main">
  <p:cm authorId="1" dt="2023-05-10T20:16:06.603" idx="2">
    <p:pos x="5414" y="329"/>
    <p:text/>
  </p:cm>
</p:cmLst>
</file>

<file path=ppt/comments/comment18.xml><?xml version="1.0" encoding="utf-8"?>
<p:cmLst xmlns:a="http://schemas.openxmlformats.org/drawingml/2006/main" xmlns:r="http://schemas.openxmlformats.org/officeDocument/2006/relationships" xmlns:p="http://schemas.openxmlformats.org/presentationml/2006/main">
  <p:cm authorId="1" dt="2023-05-10T20:16:06.603" idx="5">
    <p:pos x="5414" y="329"/>
    <p:text/>
  </p:cm>
</p:cmLst>
</file>

<file path=ppt/comments/comment19.xml><?xml version="1.0" encoding="utf-8"?>
<p:cmLst xmlns:a="http://schemas.openxmlformats.org/drawingml/2006/main" xmlns:r="http://schemas.openxmlformats.org/officeDocument/2006/relationships" xmlns:p="http://schemas.openxmlformats.org/presentationml/2006/main">
  <p:cm authorId="1" dt="2023-05-10T20:16:06.603" idx="2">
    <p:pos x="5414" y="329"/>
    <p:text/>
  </p:cm>
</p:cmLst>
</file>

<file path=ppt/comments/comment2.xml><?xml version="1.0" encoding="utf-8"?>
<p:cmLst xmlns:a="http://schemas.openxmlformats.org/drawingml/2006/main" xmlns:r="http://schemas.openxmlformats.org/officeDocument/2006/relationships" xmlns:p="http://schemas.openxmlformats.org/presentationml/2006/main">
  <p:cm authorId="1" dt="2023-05-10T20:16:06.603" idx="5">
    <p:pos x="5414" y="329"/>
    <p:text/>
  </p:cm>
</p:cmLst>
</file>

<file path=ppt/comments/comment20.xml><?xml version="1.0" encoding="utf-8"?>
<p:cmLst xmlns:a="http://schemas.openxmlformats.org/drawingml/2006/main" xmlns:r="http://schemas.openxmlformats.org/officeDocument/2006/relationships" xmlns:p="http://schemas.openxmlformats.org/presentationml/2006/main">
  <p:cm authorId="1" dt="2023-05-10T20:16:06.603" idx="2">
    <p:pos x="5414" y="329"/>
    <p:text/>
  </p:cm>
</p:cmLst>
</file>

<file path=ppt/comments/comment21.xml><?xml version="1.0" encoding="utf-8"?>
<p:cmLst xmlns:a="http://schemas.openxmlformats.org/drawingml/2006/main" xmlns:r="http://schemas.openxmlformats.org/officeDocument/2006/relationships" xmlns:p="http://schemas.openxmlformats.org/presentationml/2006/main">
  <p:cm authorId="1" dt="2023-05-10T20:16:06.603" idx="5">
    <p:pos x="5414" y="329"/>
    <p:text/>
  </p:cm>
</p:cmLst>
</file>

<file path=ppt/comments/comment22.xml><?xml version="1.0" encoding="utf-8"?>
<p:cmLst xmlns:a="http://schemas.openxmlformats.org/drawingml/2006/main" xmlns:r="http://schemas.openxmlformats.org/officeDocument/2006/relationships" xmlns:p="http://schemas.openxmlformats.org/presentationml/2006/main">
  <p:cm authorId="1" dt="2023-05-10T20:16:06.603" idx="5">
    <p:pos x="5414" y="329"/>
    <p:text/>
  </p:cm>
</p:cmLst>
</file>

<file path=ppt/comments/comment23.xml><?xml version="1.0" encoding="utf-8"?>
<p:cmLst xmlns:a="http://schemas.openxmlformats.org/drawingml/2006/main" xmlns:r="http://schemas.openxmlformats.org/officeDocument/2006/relationships" xmlns:p="http://schemas.openxmlformats.org/presentationml/2006/main">
  <p:cm authorId="1" dt="2023-05-10T20:16:06.603" idx="2">
    <p:pos x="5414" y="329"/>
    <p:text/>
  </p:cm>
</p:cmLst>
</file>

<file path=ppt/comments/comment24.xml><?xml version="1.0" encoding="utf-8"?>
<p:cmLst xmlns:a="http://schemas.openxmlformats.org/drawingml/2006/main" xmlns:r="http://schemas.openxmlformats.org/officeDocument/2006/relationships" xmlns:p="http://schemas.openxmlformats.org/presentationml/2006/main">
  <p:cm authorId="1" dt="2023-05-10T20:16:06.603" idx="5">
    <p:pos x="5414" y="329"/>
    <p:text/>
  </p:cm>
</p:cmLst>
</file>

<file path=ppt/comments/comment25.xml><?xml version="1.0" encoding="utf-8"?>
<p:cmLst xmlns:a="http://schemas.openxmlformats.org/drawingml/2006/main" xmlns:r="http://schemas.openxmlformats.org/officeDocument/2006/relationships" xmlns:p="http://schemas.openxmlformats.org/presentationml/2006/main">
  <p:cm authorId="1" dt="2023-05-10T20:16:06.603" idx="5">
    <p:pos x="5414" y="329"/>
    <p:text/>
  </p:cm>
</p:cmLst>
</file>

<file path=ppt/comments/comment26.xml><?xml version="1.0" encoding="utf-8"?>
<p:cmLst xmlns:a="http://schemas.openxmlformats.org/drawingml/2006/main" xmlns:r="http://schemas.openxmlformats.org/officeDocument/2006/relationships" xmlns:p="http://schemas.openxmlformats.org/presentationml/2006/main">
  <p:cm authorId="1" dt="2023-05-10T20:16:06.603" idx="5">
    <p:pos x="5414" y="329"/>
    <p:text/>
  </p:cm>
</p:cmLst>
</file>

<file path=ppt/comments/comment27.xml><?xml version="1.0" encoding="utf-8"?>
<p:cmLst xmlns:a="http://schemas.openxmlformats.org/drawingml/2006/main" xmlns:r="http://schemas.openxmlformats.org/officeDocument/2006/relationships" xmlns:p="http://schemas.openxmlformats.org/presentationml/2006/main">
  <p:cm authorId="1" dt="2023-05-10T20:16:06.603" idx="2">
    <p:pos x="5414" y="329"/>
    <p:text/>
  </p:cm>
</p:cmLst>
</file>

<file path=ppt/comments/comment3.xml><?xml version="1.0" encoding="utf-8"?>
<p:cmLst xmlns:a="http://schemas.openxmlformats.org/drawingml/2006/main" xmlns:r="http://schemas.openxmlformats.org/officeDocument/2006/relationships" xmlns:p="http://schemas.openxmlformats.org/presentationml/2006/main">
  <p:cm authorId="1" dt="2023-05-10T20:16:06.603" idx="2">
    <p:pos x="5414" y="329"/>
    <p:text/>
  </p:cm>
</p:cmLst>
</file>

<file path=ppt/comments/comment4.xml><?xml version="1.0" encoding="utf-8"?>
<p:cmLst xmlns:a="http://schemas.openxmlformats.org/drawingml/2006/main" xmlns:r="http://schemas.openxmlformats.org/officeDocument/2006/relationships" xmlns:p="http://schemas.openxmlformats.org/presentationml/2006/main">
  <p:cm authorId="1" dt="2023-05-10T20:16:06.603" idx="5">
    <p:pos x="5414" y="329"/>
    <p:text/>
  </p:cm>
</p:cmLst>
</file>

<file path=ppt/comments/comment5.xml><?xml version="1.0" encoding="utf-8"?>
<p:cmLst xmlns:a="http://schemas.openxmlformats.org/drawingml/2006/main" xmlns:r="http://schemas.openxmlformats.org/officeDocument/2006/relationships" xmlns:p="http://schemas.openxmlformats.org/presentationml/2006/main">
  <p:cm authorId="1" dt="2023-05-10T20:16:06.603" idx="2">
    <p:pos x="5414" y="329"/>
    <p:text/>
  </p:cm>
</p:cmLst>
</file>

<file path=ppt/comments/comment6.xml><?xml version="1.0" encoding="utf-8"?>
<p:cmLst xmlns:a="http://schemas.openxmlformats.org/drawingml/2006/main" xmlns:r="http://schemas.openxmlformats.org/officeDocument/2006/relationships" xmlns:p="http://schemas.openxmlformats.org/presentationml/2006/main">
  <p:cm authorId="1" dt="2023-05-10T20:16:06.603" idx="5">
    <p:pos x="5414" y="329"/>
    <p:text/>
  </p:cm>
</p:cmLst>
</file>

<file path=ppt/comments/comment7.xml><?xml version="1.0" encoding="utf-8"?>
<p:cmLst xmlns:a="http://schemas.openxmlformats.org/drawingml/2006/main" xmlns:r="http://schemas.openxmlformats.org/officeDocument/2006/relationships" xmlns:p="http://schemas.openxmlformats.org/presentationml/2006/main">
  <p:cm authorId="1" dt="2023-05-10T20:16:06.603" idx="2">
    <p:pos x="5414" y="329"/>
    <p:text/>
  </p:cm>
</p:cmLst>
</file>

<file path=ppt/comments/comment8.xml><?xml version="1.0" encoding="utf-8"?>
<p:cmLst xmlns:a="http://schemas.openxmlformats.org/drawingml/2006/main" xmlns:r="http://schemas.openxmlformats.org/officeDocument/2006/relationships" xmlns:p="http://schemas.openxmlformats.org/presentationml/2006/main">
  <p:cm authorId="1" dt="2023-05-10T20:16:06.603" idx="2">
    <p:pos x="5414" y="329"/>
    <p:text/>
  </p:cm>
</p:cmLst>
</file>

<file path=ppt/comments/comment9.xml><?xml version="1.0" encoding="utf-8"?>
<p:cmLst xmlns:a="http://schemas.openxmlformats.org/drawingml/2006/main" xmlns:r="http://schemas.openxmlformats.org/officeDocument/2006/relationships" xmlns:p="http://schemas.openxmlformats.org/presentationml/2006/main">
  <p:cm authorId="1" dt="2023-05-10T20:16:06.603" idx="5">
    <p:pos x="5414" y="329"/>
    <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2159322-6C85-4127-9E81-7F8BF0D70E1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AEA76D6-C0AA-410F-9DDC-526F0CB07C6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矩形 6"/>
          <p:cNvSpPr/>
          <p:nvPr userDrawn="1"/>
        </p:nvSpPr>
        <p:spPr>
          <a:xfrm>
            <a:off x="0" y="0"/>
            <a:ext cx="4572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zh-CN" altLang="en-US"/>
              <a:t>单击此处编辑母版标题样式</a:t>
            </a:r>
            <a:endParaRPr lang="en-US" dirty="0"/>
          </a:p>
        </p:txBody>
      </p:sp>
      <p:sp>
        <p:nvSpPr>
          <p:cNvPr id="3" name="Content Placeholder 2"/>
          <p:cNvSpPr>
            <a:spLocks noGrp="1"/>
          </p:cNvSpPr>
          <p:nvPr>
            <p:ph idx="1" hasCustomPrompt="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Text Placeholder 3"/>
          <p:cNvSpPr>
            <a:spLocks noGrp="1"/>
          </p:cNvSpPr>
          <p:nvPr>
            <p:ph type="body" sz="half" idx="2" hasCustomPrompt="1"/>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编辑母版文本样式</a:t>
            </a:r>
            <a:endParaRPr lang="zh-CN" altLang="en-US"/>
          </a:p>
        </p:txBody>
      </p:sp>
      <p:sp>
        <p:nvSpPr>
          <p:cNvPr id="5" name="Date Placeholder 4"/>
          <p:cNvSpPr>
            <a:spLocks noGrp="1"/>
          </p:cNvSpPr>
          <p:nvPr>
            <p:ph type="dt" sz="half" idx="10"/>
          </p:nvPr>
        </p:nvSpPr>
        <p:spPr/>
        <p:txBody>
          <a:bodyPr/>
          <a:lstStyle/>
          <a:p>
            <a:fld id="{F71449F7-5D90-411E-B63D-8723CE855B03}"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C78D03BD-8273-4B2F-9BD5-C1C4F37ADDE7}" type="slidenum">
              <a:rPr lang="zh-CN" altLang="en-US" smtClean="0"/>
            </a:fld>
            <a:endParaRPr lang="zh-CN" altLang="en-US"/>
          </a:p>
        </p:txBody>
      </p:sp>
      <p:sp>
        <p:nvSpPr>
          <p:cNvPr id="9" name="矩形 8"/>
          <p:cNvSpPr/>
          <p:nvPr userDrawn="1"/>
        </p:nvSpPr>
        <p:spPr>
          <a:xfrm>
            <a:off x="6874380" y="4533745"/>
            <a:ext cx="775136" cy="246221"/>
          </a:xfrm>
          <a:prstGeom prst="rect">
            <a:avLst/>
          </a:prstGeom>
        </p:spPr>
        <p:txBody>
          <a:bodyPr wrap="square">
            <a:spAutoFit/>
          </a:bodyPr>
          <a:lstStyle/>
          <a:p>
            <a:pPr defTabSz="914400"/>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模板下载：</a:t>
            </a:r>
            <a:r>
              <a:rPr lang="en-US" altLang="zh-CN" sz="100" dirty="0">
                <a:solidFill>
                  <a:prstClr val="white"/>
                </a:solidFill>
                <a:latin typeface="Calibri" panose="020F0502020204030204"/>
                <a:ea typeface="宋体" panose="02010600030101010101" pitchFamily="2" charset="-122"/>
              </a:rPr>
              <a:t>www.1ppt.com/moban/     </a:t>
            </a:r>
            <a:r>
              <a:rPr lang="zh-CN" altLang="en-US" sz="100" dirty="0">
                <a:solidFill>
                  <a:prstClr val="white"/>
                </a:solidFill>
                <a:latin typeface="Calibri" panose="020F0502020204030204"/>
                <a:ea typeface="宋体" panose="02010600030101010101" pitchFamily="2" charset="-122"/>
              </a:rPr>
              <a:t>行业</a:t>
            </a:r>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模板：</a:t>
            </a:r>
            <a:r>
              <a:rPr lang="en-US" altLang="zh-CN" sz="100" dirty="0">
                <a:solidFill>
                  <a:prstClr val="white"/>
                </a:solidFill>
                <a:latin typeface="Calibri" panose="020F0502020204030204"/>
                <a:ea typeface="宋体" panose="02010600030101010101" pitchFamily="2" charset="-122"/>
              </a:rPr>
              <a:t>www.1ppt.com/hangye/ </a:t>
            </a:r>
            <a:endParaRPr lang="en-US" altLang="zh-CN" sz="100" dirty="0">
              <a:solidFill>
                <a:prstClr val="white"/>
              </a:solidFill>
              <a:latin typeface="Calibri" panose="020F0502020204030204"/>
              <a:ea typeface="宋体" panose="02010600030101010101" pitchFamily="2" charset="-122"/>
            </a:endParaRPr>
          </a:p>
          <a:p>
            <a:pPr defTabSz="914400"/>
            <a:r>
              <a:rPr lang="zh-CN" altLang="en-US" sz="100" dirty="0">
                <a:solidFill>
                  <a:prstClr val="white"/>
                </a:solidFill>
                <a:latin typeface="Calibri" panose="020F0502020204030204"/>
                <a:ea typeface="宋体" panose="02010600030101010101" pitchFamily="2" charset="-122"/>
              </a:rPr>
              <a:t>节日</a:t>
            </a:r>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模板：</a:t>
            </a:r>
            <a:r>
              <a:rPr lang="en-US" altLang="zh-CN" sz="100" dirty="0">
                <a:solidFill>
                  <a:prstClr val="white"/>
                </a:solidFill>
                <a:latin typeface="Calibri" panose="020F0502020204030204"/>
                <a:ea typeface="宋体" panose="02010600030101010101" pitchFamily="2" charset="-122"/>
              </a:rPr>
              <a:t>www.1ppt.com/jieri/           PPT</a:t>
            </a:r>
            <a:r>
              <a:rPr lang="zh-CN" altLang="en-US" sz="100" dirty="0">
                <a:solidFill>
                  <a:prstClr val="white"/>
                </a:solidFill>
                <a:latin typeface="Calibri" panose="020F0502020204030204"/>
                <a:ea typeface="宋体" panose="02010600030101010101" pitchFamily="2" charset="-122"/>
              </a:rPr>
              <a:t>素材下载：</a:t>
            </a:r>
            <a:r>
              <a:rPr lang="en-US" altLang="zh-CN" sz="100" dirty="0">
                <a:solidFill>
                  <a:prstClr val="white"/>
                </a:solidFill>
                <a:latin typeface="Calibri" panose="020F0502020204030204"/>
                <a:ea typeface="宋体" panose="02010600030101010101" pitchFamily="2" charset="-122"/>
              </a:rPr>
              <a:t>www.1ppt.com/sucai/</a:t>
            </a:r>
            <a:endParaRPr lang="en-US" altLang="zh-CN" sz="100" dirty="0">
              <a:solidFill>
                <a:prstClr val="white"/>
              </a:solidFill>
              <a:latin typeface="Calibri" panose="020F0502020204030204"/>
              <a:ea typeface="宋体" panose="02010600030101010101" pitchFamily="2" charset="-122"/>
            </a:endParaRPr>
          </a:p>
          <a:p>
            <a:pPr defTabSz="914400"/>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背景图片：</a:t>
            </a:r>
            <a:r>
              <a:rPr lang="en-US" altLang="zh-CN" sz="100" dirty="0">
                <a:solidFill>
                  <a:prstClr val="white"/>
                </a:solidFill>
                <a:latin typeface="Calibri" panose="020F0502020204030204"/>
                <a:ea typeface="宋体" panose="02010600030101010101" pitchFamily="2" charset="-122"/>
              </a:rPr>
              <a:t>www.1ppt.com/beijing/      PPT</a:t>
            </a:r>
            <a:r>
              <a:rPr lang="zh-CN" altLang="en-US" sz="100" dirty="0">
                <a:solidFill>
                  <a:prstClr val="white"/>
                </a:solidFill>
                <a:latin typeface="Calibri" panose="020F0502020204030204"/>
                <a:ea typeface="宋体" panose="02010600030101010101" pitchFamily="2" charset="-122"/>
              </a:rPr>
              <a:t>图表下载：</a:t>
            </a:r>
            <a:r>
              <a:rPr lang="en-US" altLang="zh-CN" sz="100" dirty="0">
                <a:solidFill>
                  <a:prstClr val="white"/>
                </a:solidFill>
                <a:latin typeface="Calibri" panose="020F0502020204030204"/>
                <a:ea typeface="宋体" panose="02010600030101010101" pitchFamily="2" charset="-122"/>
              </a:rPr>
              <a:t>www.1ppt.com/tubiao/      </a:t>
            </a:r>
            <a:endParaRPr lang="en-US" altLang="zh-CN" sz="100" dirty="0">
              <a:solidFill>
                <a:prstClr val="white"/>
              </a:solidFill>
              <a:latin typeface="Calibri" panose="020F0502020204030204"/>
              <a:ea typeface="宋体" panose="02010600030101010101" pitchFamily="2" charset="-122"/>
            </a:endParaRPr>
          </a:p>
          <a:p>
            <a:pPr defTabSz="914400"/>
            <a:r>
              <a:rPr lang="zh-CN" altLang="en-US" sz="100" dirty="0">
                <a:solidFill>
                  <a:prstClr val="white"/>
                </a:solidFill>
                <a:latin typeface="Calibri" panose="020F0502020204030204"/>
                <a:ea typeface="宋体" panose="02010600030101010101" pitchFamily="2" charset="-122"/>
              </a:rPr>
              <a:t>优秀</a:t>
            </a:r>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下载：</a:t>
            </a:r>
            <a:r>
              <a:rPr lang="en-US" altLang="zh-CN" sz="100" dirty="0">
                <a:solidFill>
                  <a:prstClr val="white"/>
                </a:solidFill>
                <a:latin typeface="Calibri" panose="020F0502020204030204"/>
                <a:ea typeface="宋体" panose="02010600030101010101" pitchFamily="2" charset="-122"/>
              </a:rPr>
              <a:t>www.1ppt.com/xiazai/        PPT</a:t>
            </a:r>
            <a:r>
              <a:rPr lang="zh-CN" altLang="en-US" sz="100" dirty="0">
                <a:solidFill>
                  <a:prstClr val="white"/>
                </a:solidFill>
                <a:latin typeface="Calibri" panose="020F0502020204030204"/>
                <a:ea typeface="宋体" panose="02010600030101010101" pitchFamily="2" charset="-122"/>
              </a:rPr>
              <a:t>教程： </a:t>
            </a:r>
            <a:r>
              <a:rPr lang="en-US" altLang="zh-CN" sz="100" dirty="0">
                <a:solidFill>
                  <a:prstClr val="white"/>
                </a:solidFill>
                <a:latin typeface="Calibri" panose="020F0502020204030204"/>
                <a:ea typeface="宋体" panose="02010600030101010101" pitchFamily="2" charset="-122"/>
              </a:rPr>
              <a:t>www.1ppt.com/powerpoint/      </a:t>
            </a:r>
            <a:endParaRPr lang="en-US" altLang="zh-CN" sz="100" dirty="0">
              <a:solidFill>
                <a:prstClr val="white"/>
              </a:solidFill>
              <a:latin typeface="Calibri" panose="020F0502020204030204"/>
              <a:ea typeface="宋体" panose="02010600030101010101" pitchFamily="2" charset="-122"/>
            </a:endParaRPr>
          </a:p>
          <a:p>
            <a:pPr defTabSz="914400"/>
            <a:r>
              <a:rPr lang="en-US" altLang="zh-CN" sz="100" dirty="0">
                <a:solidFill>
                  <a:prstClr val="white"/>
                </a:solidFill>
                <a:latin typeface="Calibri" panose="020F0502020204030204"/>
                <a:ea typeface="宋体" panose="02010600030101010101" pitchFamily="2" charset="-122"/>
              </a:rPr>
              <a:t>Word</a:t>
            </a:r>
            <a:r>
              <a:rPr lang="zh-CN" altLang="en-US" sz="100" dirty="0">
                <a:solidFill>
                  <a:prstClr val="white"/>
                </a:solidFill>
                <a:latin typeface="Calibri" panose="020F0502020204030204"/>
                <a:ea typeface="宋体" panose="02010600030101010101" pitchFamily="2" charset="-122"/>
              </a:rPr>
              <a:t>教程： </a:t>
            </a:r>
            <a:r>
              <a:rPr lang="en-US" altLang="zh-CN" sz="100" dirty="0">
                <a:solidFill>
                  <a:prstClr val="white"/>
                </a:solidFill>
                <a:latin typeface="Calibri" panose="020F0502020204030204"/>
                <a:ea typeface="宋体" panose="02010600030101010101" pitchFamily="2" charset="-122"/>
              </a:rPr>
              <a:t>www.1ppt.com/word/              Excel</a:t>
            </a:r>
            <a:r>
              <a:rPr lang="zh-CN" altLang="en-US" sz="100" dirty="0">
                <a:solidFill>
                  <a:prstClr val="white"/>
                </a:solidFill>
                <a:latin typeface="Calibri" panose="020F0502020204030204"/>
                <a:ea typeface="宋体" panose="02010600030101010101" pitchFamily="2" charset="-122"/>
              </a:rPr>
              <a:t>教程：</a:t>
            </a:r>
            <a:r>
              <a:rPr lang="en-US" altLang="zh-CN" sz="100" dirty="0">
                <a:solidFill>
                  <a:prstClr val="white"/>
                </a:solidFill>
                <a:latin typeface="Calibri" panose="020F0502020204030204"/>
                <a:ea typeface="宋体" panose="02010600030101010101" pitchFamily="2" charset="-122"/>
              </a:rPr>
              <a:t>www.1ppt.com/excel/  </a:t>
            </a:r>
            <a:endParaRPr lang="en-US" altLang="zh-CN" sz="100" dirty="0">
              <a:solidFill>
                <a:prstClr val="white"/>
              </a:solidFill>
              <a:latin typeface="Calibri" panose="020F0502020204030204"/>
              <a:ea typeface="宋体" panose="02010600030101010101" pitchFamily="2" charset="-122"/>
            </a:endParaRPr>
          </a:p>
          <a:p>
            <a:pPr defTabSz="914400"/>
            <a:r>
              <a:rPr lang="zh-CN" altLang="en-US" sz="100" dirty="0">
                <a:solidFill>
                  <a:prstClr val="white"/>
                </a:solidFill>
                <a:latin typeface="Calibri" panose="020F0502020204030204"/>
                <a:ea typeface="宋体" panose="02010600030101010101" pitchFamily="2" charset="-122"/>
              </a:rPr>
              <a:t>资料下载：</a:t>
            </a:r>
            <a:r>
              <a:rPr lang="en-US" altLang="zh-CN" sz="100" dirty="0">
                <a:solidFill>
                  <a:prstClr val="white"/>
                </a:solidFill>
                <a:latin typeface="Calibri" panose="020F0502020204030204"/>
                <a:ea typeface="宋体" panose="02010600030101010101" pitchFamily="2" charset="-122"/>
              </a:rPr>
              <a:t>www.1ppt.com/ziliao/                PPT</a:t>
            </a:r>
            <a:r>
              <a:rPr lang="zh-CN" altLang="en-US" sz="100" dirty="0">
                <a:solidFill>
                  <a:prstClr val="white"/>
                </a:solidFill>
                <a:latin typeface="Calibri" panose="020F0502020204030204"/>
                <a:ea typeface="宋体" panose="02010600030101010101" pitchFamily="2" charset="-122"/>
              </a:rPr>
              <a:t>课件下载：</a:t>
            </a:r>
            <a:r>
              <a:rPr lang="en-US" altLang="zh-CN" sz="100" dirty="0">
                <a:solidFill>
                  <a:prstClr val="white"/>
                </a:solidFill>
                <a:latin typeface="Calibri" panose="020F0502020204030204"/>
                <a:ea typeface="宋体" panose="02010600030101010101" pitchFamily="2" charset="-122"/>
              </a:rPr>
              <a:t>www.1ppt.com/kejian/ </a:t>
            </a:r>
            <a:endParaRPr lang="en-US" altLang="zh-CN" sz="100" dirty="0">
              <a:solidFill>
                <a:prstClr val="white"/>
              </a:solidFill>
              <a:latin typeface="Calibri" panose="020F0502020204030204"/>
              <a:ea typeface="宋体" panose="02010600030101010101" pitchFamily="2" charset="-122"/>
            </a:endParaRPr>
          </a:p>
          <a:p>
            <a:pPr defTabSz="914400"/>
            <a:r>
              <a:rPr lang="zh-CN" altLang="en-US" sz="100" dirty="0">
                <a:solidFill>
                  <a:prstClr val="white"/>
                </a:solidFill>
                <a:latin typeface="Calibri" panose="020F0502020204030204"/>
                <a:ea typeface="宋体" panose="02010600030101010101" pitchFamily="2" charset="-122"/>
              </a:rPr>
              <a:t>范文下载：</a:t>
            </a:r>
            <a:r>
              <a:rPr lang="en-US" altLang="zh-CN" sz="100" dirty="0">
                <a:solidFill>
                  <a:prstClr val="white"/>
                </a:solidFill>
                <a:latin typeface="Calibri" panose="020F0502020204030204"/>
                <a:ea typeface="宋体" panose="02010600030101010101" pitchFamily="2" charset="-122"/>
              </a:rPr>
              <a:t>www.1ppt.com/fanwen/             </a:t>
            </a:r>
            <a:r>
              <a:rPr lang="zh-CN" altLang="en-US" sz="100" dirty="0">
                <a:solidFill>
                  <a:prstClr val="white"/>
                </a:solidFill>
                <a:latin typeface="Calibri" panose="020F0502020204030204"/>
                <a:ea typeface="宋体" panose="02010600030101010101" pitchFamily="2" charset="-122"/>
              </a:rPr>
              <a:t>试卷下载：</a:t>
            </a:r>
            <a:r>
              <a:rPr lang="en-US" altLang="zh-CN" sz="100" dirty="0">
                <a:solidFill>
                  <a:prstClr val="white"/>
                </a:solidFill>
                <a:latin typeface="Calibri" panose="020F0502020204030204"/>
                <a:ea typeface="宋体" panose="02010600030101010101" pitchFamily="2" charset="-122"/>
              </a:rPr>
              <a:t>www.1ppt.com/shiti/  </a:t>
            </a:r>
            <a:endParaRPr lang="en-US" altLang="zh-CN" sz="100" dirty="0">
              <a:solidFill>
                <a:prstClr val="white"/>
              </a:solidFill>
              <a:latin typeface="Calibri" panose="020F0502020204030204"/>
              <a:ea typeface="宋体" panose="02010600030101010101" pitchFamily="2" charset="-122"/>
            </a:endParaRPr>
          </a:p>
          <a:p>
            <a:pPr defTabSz="914400"/>
            <a:r>
              <a:rPr lang="zh-CN" altLang="en-US" sz="100" dirty="0">
                <a:solidFill>
                  <a:prstClr val="white"/>
                </a:solidFill>
                <a:latin typeface="Calibri" panose="020F0502020204030204"/>
                <a:ea typeface="宋体" panose="02010600030101010101" pitchFamily="2" charset="-122"/>
              </a:rPr>
              <a:t>教案下载：</a:t>
            </a:r>
            <a:r>
              <a:rPr lang="en-US" altLang="zh-CN" sz="100" dirty="0">
                <a:solidFill>
                  <a:prstClr val="white"/>
                </a:solidFill>
                <a:latin typeface="Calibri" panose="020F0502020204030204"/>
                <a:ea typeface="宋体" panose="02010600030101010101" pitchFamily="2" charset="-122"/>
              </a:rPr>
              <a:t>www.1ppt.com/jiaoan/        </a:t>
            </a:r>
            <a:endParaRPr lang="en-US" altLang="zh-CN" sz="100" dirty="0">
              <a:solidFill>
                <a:prstClr val="white"/>
              </a:solidFill>
              <a:latin typeface="Calibri" panose="020F0502020204030204"/>
              <a:ea typeface="宋体" panose="02010600030101010101" pitchFamily="2" charset="-122"/>
            </a:endParaRPr>
          </a:p>
          <a:p>
            <a:pPr defTabSz="914400"/>
            <a:r>
              <a:rPr lang="zh-CN" altLang="en-US" sz="100" dirty="0">
                <a:solidFill>
                  <a:prstClr val="white"/>
                </a:solidFill>
                <a:latin typeface="Calibri" panose="020F0502020204030204"/>
                <a:ea typeface="宋体" panose="02010600030101010101" pitchFamily="2" charset="-122"/>
              </a:rPr>
              <a:t>字体下载：</a:t>
            </a:r>
            <a:r>
              <a:rPr lang="en-US" altLang="zh-CN" sz="100" dirty="0">
                <a:solidFill>
                  <a:prstClr val="white"/>
                </a:solidFill>
                <a:latin typeface="Calibri" panose="020F0502020204030204"/>
                <a:ea typeface="宋体" panose="02010600030101010101" pitchFamily="2" charset="-122"/>
              </a:rPr>
              <a:t>www.1ppt.com/ziti/</a:t>
            </a:r>
            <a:endParaRPr lang="en-US" altLang="zh-CN" sz="100" dirty="0">
              <a:solidFill>
                <a:prstClr val="white"/>
              </a:solidFill>
              <a:latin typeface="Calibri" panose="020F0502020204030204"/>
              <a:ea typeface="宋体" panose="02010600030101010101" pitchFamily="2" charset="-122"/>
            </a:endParaRPr>
          </a:p>
          <a:p>
            <a:pPr defTabSz="914400"/>
            <a:r>
              <a:rPr lang="en-US" altLang="zh-CN" sz="100" dirty="0">
                <a:solidFill>
                  <a:prstClr val="white"/>
                </a:solidFill>
                <a:latin typeface="Calibri" panose="020F0502020204030204"/>
                <a:ea typeface="宋体" panose="02010600030101010101" pitchFamily="2" charset="-122"/>
              </a:rPr>
              <a:t> </a:t>
            </a:r>
            <a:endParaRPr lang="zh-CN" altLang="en-US" sz="100" dirty="0">
              <a:solidFill>
                <a:prstClr val="white"/>
              </a:solidFill>
              <a:latin typeface="Calibri" panose="020F0502020204030204"/>
              <a:ea typeface="宋体" panose="02010600030101010101" pitchFamily="2" charset="-122"/>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CN" altLang="en-US"/>
              <a:t>单击图标添加图片</a:t>
            </a:r>
            <a:endParaRPr lang="en-US" dirty="0"/>
          </a:p>
        </p:txBody>
      </p:sp>
      <p:sp>
        <p:nvSpPr>
          <p:cNvPr id="4" name="Text Placeholder 3"/>
          <p:cNvSpPr>
            <a:spLocks noGrp="1"/>
          </p:cNvSpPr>
          <p:nvPr>
            <p:ph type="body" sz="half" idx="2" hasCustomPrompt="1"/>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编辑母版文本样式</a:t>
            </a:r>
            <a:endParaRPr lang="zh-CN" altLang="en-US"/>
          </a:p>
        </p:txBody>
      </p:sp>
      <p:sp>
        <p:nvSpPr>
          <p:cNvPr id="5" name="Date Placeholder 4"/>
          <p:cNvSpPr>
            <a:spLocks noGrp="1"/>
          </p:cNvSpPr>
          <p:nvPr>
            <p:ph type="dt" sz="half" idx="10"/>
          </p:nvPr>
        </p:nvSpPr>
        <p:spPr/>
        <p:txBody>
          <a:bodyPr/>
          <a:lstStyle/>
          <a:p>
            <a:fld id="{F71449F7-5D90-411E-B63D-8723CE855B03}"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C78D03BD-8273-4B2F-9BD5-C1C4F37ADDE7}"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10"/>
          </p:nvPr>
        </p:nvSpPr>
        <p:spPr/>
        <p:txBody>
          <a:bodyPr/>
          <a:lstStyle/>
          <a:p>
            <a:fld id="{F71449F7-5D90-411E-B63D-8723CE855B03}"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C78D03BD-8273-4B2F-9BD5-C1C4F37ADDE7}" type="slidenum">
              <a:rPr lang="zh-CN" altLang="en-US" smtClean="0"/>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hasCustomPrompt="1"/>
          </p:nvPr>
        </p:nvSpPr>
        <p:spPr>
          <a:xfrm>
            <a:off x="628650" y="273844"/>
            <a:ext cx="5800725" cy="4358879"/>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10"/>
          </p:nvPr>
        </p:nvSpPr>
        <p:spPr/>
        <p:txBody>
          <a:bodyPr/>
          <a:lstStyle/>
          <a:p>
            <a:fld id="{F71449F7-5D90-411E-B63D-8723CE855B03}"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C78D03BD-8273-4B2F-9BD5-C1C4F37ADDE7}"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sp>
        <p:nvSpPr>
          <p:cNvPr id="7" name="矩形 6"/>
          <p:cNvSpPr/>
          <p:nvPr userDrawn="1"/>
        </p:nvSpPr>
        <p:spPr>
          <a:xfrm>
            <a:off x="0" y="0"/>
            <a:ext cx="4572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userDrawn="1"/>
        </p:nvSpPr>
        <p:spPr>
          <a:xfrm>
            <a:off x="178308" y="249174"/>
            <a:ext cx="8787384" cy="4645152"/>
          </a:xfrm>
          <a:prstGeom prst="rect">
            <a:avLst/>
          </a:prstGeom>
          <a:solidFill>
            <a:schemeClr val="bg1"/>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 name="直接连接符 3"/>
          <p:cNvCxnSpPr/>
          <p:nvPr userDrawn="1"/>
        </p:nvCxnSpPr>
        <p:spPr>
          <a:xfrm>
            <a:off x="388823" y="407418"/>
            <a:ext cx="0" cy="549536"/>
          </a:xfrm>
          <a:prstGeom prst="line">
            <a:avLst/>
          </a:prstGeom>
          <a:ln w="28575"/>
        </p:spPr>
        <p:style>
          <a:lnRef idx="1">
            <a:schemeClr val="accent1"/>
          </a:lnRef>
          <a:fillRef idx="0">
            <a:schemeClr val="accent1"/>
          </a:fillRef>
          <a:effectRef idx="0">
            <a:schemeClr val="accent1"/>
          </a:effectRef>
          <a:fontRef idx="minor">
            <a:schemeClr val="tx1"/>
          </a:fontRef>
        </p:style>
      </p:cxnSp>
      <p:grpSp>
        <p:nvGrpSpPr>
          <p:cNvPr id="6" name="组合 5"/>
          <p:cNvGrpSpPr/>
          <p:nvPr userDrawn="1"/>
        </p:nvGrpSpPr>
        <p:grpSpPr>
          <a:xfrm>
            <a:off x="7904665" y="61196"/>
            <a:ext cx="692443" cy="692443"/>
            <a:chOff x="3963053" y="796069"/>
            <a:chExt cx="1445741" cy="1445741"/>
          </a:xfrm>
        </p:grpSpPr>
        <p:sp>
          <p:nvSpPr>
            <p:cNvPr id="8" name="椭圆 7"/>
            <p:cNvSpPr/>
            <p:nvPr/>
          </p:nvSpPr>
          <p:spPr>
            <a:xfrm>
              <a:off x="3963053" y="796069"/>
              <a:ext cx="1445741" cy="1445741"/>
            </a:xfrm>
            <a:prstGeom prst="ellipse">
              <a:avLst/>
            </a:prstGeom>
            <a:solidFill>
              <a:schemeClr val="accent1"/>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Light" panose="020F0302020204030204"/>
                <a:ea typeface="微软雅黑" panose="020B0503020204020204" charset="-122"/>
                <a:cs typeface="+mn-cs"/>
              </a:endParaRPr>
            </a:p>
          </p:txBody>
        </p:sp>
        <p:grpSp>
          <p:nvGrpSpPr>
            <p:cNvPr id="9" name="组合 8"/>
            <p:cNvGrpSpPr/>
            <p:nvPr/>
          </p:nvGrpSpPr>
          <p:grpSpPr>
            <a:xfrm>
              <a:off x="4188168" y="1149945"/>
              <a:ext cx="995510" cy="868332"/>
              <a:chOff x="4675188" y="2882900"/>
              <a:chExt cx="360362" cy="314325"/>
            </a:xfrm>
            <a:solidFill>
              <a:schemeClr val="bg1"/>
            </a:solidFill>
          </p:grpSpPr>
          <p:sp>
            <p:nvSpPr>
              <p:cNvPr id="10" name="AutoShape 43"/>
              <p:cNvSpPr/>
              <p:nvPr/>
            </p:nvSpPr>
            <p:spPr bwMode="auto">
              <a:xfrm>
                <a:off x="4675188" y="2882900"/>
                <a:ext cx="360362" cy="2571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951" y="9367"/>
                    </a:moveTo>
                    <a:cubicBezTo>
                      <a:pt x="10901" y="9383"/>
                      <a:pt x="10851" y="9391"/>
                      <a:pt x="10800" y="9391"/>
                    </a:cubicBezTo>
                    <a:cubicBezTo>
                      <a:pt x="10748" y="9391"/>
                      <a:pt x="10698" y="9383"/>
                      <a:pt x="10648" y="9367"/>
                    </a:cubicBezTo>
                    <a:lnTo>
                      <a:pt x="1873" y="6550"/>
                    </a:lnTo>
                    <a:cubicBezTo>
                      <a:pt x="1566" y="6452"/>
                      <a:pt x="1349" y="6072"/>
                      <a:pt x="1349" y="5634"/>
                    </a:cubicBezTo>
                    <a:cubicBezTo>
                      <a:pt x="1349" y="5197"/>
                      <a:pt x="1566" y="4817"/>
                      <a:pt x="1873" y="4719"/>
                    </a:cubicBezTo>
                    <a:lnTo>
                      <a:pt x="10648" y="1902"/>
                    </a:lnTo>
                    <a:cubicBezTo>
                      <a:pt x="10698" y="1886"/>
                      <a:pt x="10748" y="1878"/>
                      <a:pt x="10800" y="1878"/>
                    </a:cubicBezTo>
                    <a:cubicBezTo>
                      <a:pt x="10851" y="1878"/>
                      <a:pt x="10901" y="1886"/>
                      <a:pt x="10951" y="1902"/>
                    </a:cubicBezTo>
                    <a:lnTo>
                      <a:pt x="19726" y="4719"/>
                    </a:lnTo>
                    <a:cubicBezTo>
                      <a:pt x="20033" y="4817"/>
                      <a:pt x="20249" y="5197"/>
                      <a:pt x="20249" y="5634"/>
                    </a:cubicBezTo>
                    <a:cubicBezTo>
                      <a:pt x="20249" y="6072"/>
                      <a:pt x="20033" y="6452"/>
                      <a:pt x="19726" y="6550"/>
                    </a:cubicBezTo>
                    <a:cubicBezTo>
                      <a:pt x="19726" y="6550"/>
                      <a:pt x="10951" y="9367"/>
                      <a:pt x="10951" y="9367"/>
                    </a:cubicBezTo>
                    <a:close/>
                    <a:moveTo>
                      <a:pt x="16874" y="16904"/>
                    </a:moveTo>
                    <a:cubicBezTo>
                      <a:pt x="16874" y="17942"/>
                      <a:pt x="14849" y="19721"/>
                      <a:pt x="10800" y="19721"/>
                    </a:cubicBezTo>
                    <a:cubicBezTo>
                      <a:pt x="6749" y="19721"/>
                      <a:pt x="4724" y="17942"/>
                      <a:pt x="4724" y="16904"/>
                    </a:cubicBezTo>
                    <a:lnTo>
                      <a:pt x="4724" y="9394"/>
                    </a:lnTo>
                    <a:lnTo>
                      <a:pt x="10353" y="11200"/>
                    </a:lnTo>
                    <a:cubicBezTo>
                      <a:pt x="10501" y="11246"/>
                      <a:pt x="10651" y="11269"/>
                      <a:pt x="10800" y="11269"/>
                    </a:cubicBezTo>
                    <a:cubicBezTo>
                      <a:pt x="10949" y="11269"/>
                      <a:pt x="11098" y="11246"/>
                      <a:pt x="11255" y="11198"/>
                    </a:cubicBezTo>
                    <a:lnTo>
                      <a:pt x="16874" y="9394"/>
                    </a:lnTo>
                    <a:cubicBezTo>
                      <a:pt x="16874" y="9394"/>
                      <a:pt x="16874" y="16904"/>
                      <a:pt x="16874" y="16904"/>
                    </a:cubicBezTo>
                    <a:close/>
                    <a:moveTo>
                      <a:pt x="21600" y="5634"/>
                    </a:moveTo>
                    <a:cubicBezTo>
                      <a:pt x="21600" y="4314"/>
                      <a:pt x="20954" y="3185"/>
                      <a:pt x="20030" y="2888"/>
                    </a:cubicBezTo>
                    <a:lnTo>
                      <a:pt x="11246" y="68"/>
                    </a:lnTo>
                    <a:cubicBezTo>
                      <a:pt x="11098" y="22"/>
                      <a:pt x="10949" y="0"/>
                      <a:pt x="10800" y="0"/>
                    </a:cubicBezTo>
                    <a:cubicBezTo>
                      <a:pt x="10651" y="0"/>
                      <a:pt x="10501" y="22"/>
                      <a:pt x="10344" y="71"/>
                    </a:cubicBezTo>
                    <a:lnTo>
                      <a:pt x="1570" y="2888"/>
                    </a:lnTo>
                    <a:cubicBezTo>
                      <a:pt x="645" y="3185"/>
                      <a:pt x="0" y="4314"/>
                      <a:pt x="0" y="5634"/>
                    </a:cubicBezTo>
                    <a:cubicBezTo>
                      <a:pt x="0" y="6955"/>
                      <a:pt x="645" y="8084"/>
                      <a:pt x="1569" y="8380"/>
                    </a:cubicBezTo>
                    <a:lnTo>
                      <a:pt x="3374" y="8960"/>
                    </a:lnTo>
                    <a:lnTo>
                      <a:pt x="3374" y="16904"/>
                    </a:lnTo>
                    <a:cubicBezTo>
                      <a:pt x="3374" y="19397"/>
                      <a:pt x="5425" y="21600"/>
                      <a:pt x="10800" y="21600"/>
                    </a:cubicBezTo>
                    <a:cubicBezTo>
                      <a:pt x="16174" y="21600"/>
                      <a:pt x="18224" y="19397"/>
                      <a:pt x="18224" y="16904"/>
                    </a:cubicBezTo>
                    <a:lnTo>
                      <a:pt x="18224" y="8960"/>
                    </a:lnTo>
                    <a:lnTo>
                      <a:pt x="20030" y="8380"/>
                    </a:lnTo>
                    <a:cubicBezTo>
                      <a:pt x="20954" y="8084"/>
                      <a:pt x="21600" y="6955"/>
                      <a:pt x="21600" y="5634"/>
                    </a:cubicBezTo>
                  </a:path>
                </a:pathLst>
              </a:custGeom>
              <a:grpFill/>
              <a:ln>
                <a:noFill/>
              </a:ln>
              <a:effec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dirty="0">
                  <a:ln>
                    <a:noFill/>
                  </a:ln>
                  <a:solidFill>
                    <a:srgbClr val="FFFFFF"/>
                  </a:solidFill>
                  <a:effectLst>
                    <a:outerShdw blurRad="38100" dist="38100" dir="2700000" algn="tl">
                      <a:srgbClr val="000000"/>
                    </a:outerShdw>
                  </a:effectLst>
                  <a:uLnTx/>
                  <a:uFillTx/>
                  <a:latin typeface="Gill Sans" charset="0"/>
                  <a:ea typeface="微软雅黑" panose="020B0503020204020204" charset="-122"/>
                  <a:cs typeface="+mn-cs"/>
                  <a:sym typeface="Gill Sans" charset="0"/>
                </a:endParaRPr>
              </a:p>
            </p:txBody>
          </p:sp>
          <p:sp>
            <p:nvSpPr>
              <p:cNvPr id="11" name="AutoShape 44"/>
              <p:cNvSpPr/>
              <p:nvPr/>
            </p:nvSpPr>
            <p:spPr bwMode="auto">
              <a:xfrm>
                <a:off x="5000625" y="2994025"/>
                <a:ext cx="22225" cy="1238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1963"/>
                    </a:moveTo>
                    <a:lnTo>
                      <a:pt x="0" y="19636"/>
                    </a:lnTo>
                    <a:cubicBezTo>
                      <a:pt x="0" y="20721"/>
                      <a:pt x="4841" y="21599"/>
                      <a:pt x="10800" y="21599"/>
                    </a:cubicBezTo>
                    <a:cubicBezTo>
                      <a:pt x="16758" y="21599"/>
                      <a:pt x="21600" y="20721"/>
                      <a:pt x="21600" y="19636"/>
                    </a:cubicBezTo>
                    <a:lnTo>
                      <a:pt x="21600" y="1963"/>
                    </a:lnTo>
                    <a:cubicBezTo>
                      <a:pt x="21600" y="878"/>
                      <a:pt x="16758" y="0"/>
                      <a:pt x="10800" y="0"/>
                    </a:cubicBezTo>
                    <a:cubicBezTo>
                      <a:pt x="4841" y="0"/>
                      <a:pt x="0" y="878"/>
                      <a:pt x="0" y="1963"/>
                    </a:cubicBezTo>
                  </a:path>
                </a:pathLst>
              </a:custGeom>
              <a:grpFill/>
              <a:ln>
                <a:noFill/>
              </a:ln>
              <a:effec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dirty="0">
                  <a:ln>
                    <a:noFill/>
                  </a:ln>
                  <a:solidFill>
                    <a:srgbClr val="FFFFFF"/>
                  </a:solidFill>
                  <a:effectLst>
                    <a:outerShdw blurRad="38100" dist="38100" dir="2700000" algn="tl">
                      <a:srgbClr val="000000"/>
                    </a:outerShdw>
                  </a:effectLst>
                  <a:uLnTx/>
                  <a:uFillTx/>
                  <a:latin typeface="Gill Sans" charset="0"/>
                  <a:ea typeface="微软雅黑" panose="020B0503020204020204" charset="-122"/>
                  <a:cs typeface="+mn-cs"/>
                  <a:sym typeface="Gill Sans" charset="0"/>
                </a:endParaRPr>
              </a:p>
            </p:txBody>
          </p:sp>
          <p:sp>
            <p:nvSpPr>
              <p:cNvPr id="12" name="AutoShape 45"/>
              <p:cNvSpPr/>
              <p:nvPr/>
            </p:nvSpPr>
            <p:spPr bwMode="auto">
              <a:xfrm>
                <a:off x="4989513" y="3128963"/>
                <a:ext cx="46037" cy="6826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cubicBezTo>
                      <a:pt x="4838" y="0"/>
                      <a:pt x="0" y="10427"/>
                      <a:pt x="0" y="14400"/>
                    </a:cubicBezTo>
                    <a:cubicBezTo>
                      <a:pt x="0" y="18372"/>
                      <a:pt x="4838" y="21599"/>
                      <a:pt x="10800" y="21599"/>
                    </a:cubicBezTo>
                    <a:cubicBezTo>
                      <a:pt x="16761" y="21599"/>
                      <a:pt x="21600" y="18372"/>
                      <a:pt x="21600" y="14400"/>
                    </a:cubicBezTo>
                    <a:cubicBezTo>
                      <a:pt x="21600" y="10427"/>
                      <a:pt x="16761" y="0"/>
                      <a:pt x="10800" y="0"/>
                    </a:cubicBezTo>
                  </a:path>
                </a:pathLst>
              </a:custGeom>
              <a:grpFill/>
              <a:ln>
                <a:noFill/>
              </a:ln>
              <a:effec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dirty="0">
                  <a:ln>
                    <a:noFill/>
                  </a:ln>
                  <a:solidFill>
                    <a:srgbClr val="FFFFFF"/>
                  </a:solidFill>
                  <a:effectLst>
                    <a:outerShdw blurRad="38100" dist="38100" dir="2700000" algn="tl">
                      <a:srgbClr val="000000"/>
                    </a:outerShdw>
                  </a:effectLst>
                  <a:uLnTx/>
                  <a:uFillTx/>
                  <a:latin typeface="Gill Sans" charset="0"/>
                  <a:ea typeface="微软雅黑" panose="020B0503020204020204" charset="-122"/>
                  <a:cs typeface="+mn-cs"/>
                  <a:sym typeface="Gill Sans" charset="0"/>
                </a:endParaRPr>
              </a:p>
            </p:txBody>
          </p:sp>
        </p:gr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7" name="矩形 6"/>
          <p:cNvSpPr/>
          <p:nvPr userDrawn="1"/>
        </p:nvSpPr>
        <p:spPr>
          <a:xfrm>
            <a:off x="0" y="0"/>
            <a:ext cx="4572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userDrawn="1"/>
        </p:nvSpPr>
        <p:spPr>
          <a:xfrm>
            <a:off x="178308" y="249174"/>
            <a:ext cx="8787384" cy="4645152"/>
          </a:xfrm>
          <a:prstGeom prst="rect">
            <a:avLst/>
          </a:prstGeom>
          <a:solidFill>
            <a:schemeClr val="bg1"/>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zh-CN" altLang="en-US"/>
              <a:t>单击此处编辑母版标题样式</a:t>
            </a:r>
            <a:endParaRPr lang="en-US" dirty="0"/>
          </a:p>
        </p:txBody>
      </p:sp>
      <p:sp>
        <p:nvSpPr>
          <p:cNvPr id="3" name="Text Placeholder 2"/>
          <p:cNvSpPr>
            <a:spLocks noGrp="1"/>
          </p:cNvSpPr>
          <p:nvPr>
            <p:ph type="body" idx="1" hasCustomPrompt="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编辑母版文本样式</a:t>
            </a:r>
            <a:endParaRPr lang="zh-CN" altLang="en-US"/>
          </a:p>
        </p:txBody>
      </p:sp>
      <p:sp>
        <p:nvSpPr>
          <p:cNvPr id="4" name="Date Placeholder 3"/>
          <p:cNvSpPr>
            <a:spLocks noGrp="1"/>
          </p:cNvSpPr>
          <p:nvPr>
            <p:ph type="dt" sz="half" idx="10"/>
          </p:nvPr>
        </p:nvSpPr>
        <p:spPr/>
        <p:txBody>
          <a:bodyPr/>
          <a:lstStyle/>
          <a:p>
            <a:fld id="{F71449F7-5D90-411E-B63D-8723CE855B03}"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C78D03BD-8273-4B2F-9BD5-C1C4F37ADDE7}"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hasCustomPrompt="1"/>
          </p:nvPr>
        </p:nvSpPr>
        <p:spPr>
          <a:xfrm>
            <a:off x="628650" y="1369219"/>
            <a:ext cx="3886200" cy="3263504"/>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Content Placeholder 3"/>
          <p:cNvSpPr>
            <a:spLocks noGrp="1"/>
          </p:cNvSpPr>
          <p:nvPr>
            <p:ph sz="half" idx="2" hasCustomPrompt="1"/>
          </p:nvPr>
        </p:nvSpPr>
        <p:spPr>
          <a:xfrm>
            <a:off x="4629150" y="1369219"/>
            <a:ext cx="3886200" cy="3263504"/>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5" name="Date Placeholder 4"/>
          <p:cNvSpPr>
            <a:spLocks noGrp="1"/>
          </p:cNvSpPr>
          <p:nvPr>
            <p:ph type="dt" sz="half" idx="10"/>
          </p:nvPr>
        </p:nvSpPr>
        <p:spPr/>
        <p:txBody>
          <a:bodyPr/>
          <a:lstStyle/>
          <a:p>
            <a:fld id="{F71449F7-5D90-411E-B63D-8723CE855B03}"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C78D03BD-8273-4B2F-9BD5-C1C4F37ADDE7}"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zh-CN" altLang="en-US"/>
              <a:t>单击此处编辑母版标题样式</a:t>
            </a:r>
            <a:endParaRPr lang="en-US" dirty="0"/>
          </a:p>
        </p:txBody>
      </p:sp>
      <p:sp>
        <p:nvSpPr>
          <p:cNvPr id="3" name="Text Placeholder 2"/>
          <p:cNvSpPr>
            <a:spLocks noGrp="1"/>
          </p:cNvSpPr>
          <p:nvPr>
            <p:ph type="body" idx="1" hasCustomPrompt="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编辑母版文本样式</a:t>
            </a:r>
            <a:endParaRPr lang="zh-CN" altLang="en-US"/>
          </a:p>
        </p:txBody>
      </p:sp>
      <p:sp>
        <p:nvSpPr>
          <p:cNvPr id="4" name="Content Placeholder 3"/>
          <p:cNvSpPr>
            <a:spLocks noGrp="1"/>
          </p:cNvSpPr>
          <p:nvPr>
            <p:ph sz="half" idx="2" hasCustomPrompt="1"/>
          </p:nvPr>
        </p:nvSpPr>
        <p:spPr>
          <a:xfrm>
            <a:off x="629842" y="1878806"/>
            <a:ext cx="3868340" cy="2763441"/>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5" name="Text Placeholder 4"/>
          <p:cNvSpPr>
            <a:spLocks noGrp="1"/>
          </p:cNvSpPr>
          <p:nvPr>
            <p:ph type="body" sz="quarter" idx="3" hasCustomPrompt="1"/>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编辑母版文本样式</a:t>
            </a:r>
            <a:endParaRPr lang="zh-CN" altLang="en-US"/>
          </a:p>
        </p:txBody>
      </p:sp>
      <p:sp>
        <p:nvSpPr>
          <p:cNvPr id="6" name="Content Placeholder 5"/>
          <p:cNvSpPr>
            <a:spLocks noGrp="1"/>
          </p:cNvSpPr>
          <p:nvPr>
            <p:ph sz="quarter" idx="4" hasCustomPrompt="1"/>
          </p:nvPr>
        </p:nvSpPr>
        <p:spPr>
          <a:xfrm>
            <a:off x="4629150" y="1878806"/>
            <a:ext cx="3887391" cy="2763441"/>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7" name="Date Placeholder 6"/>
          <p:cNvSpPr>
            <a:spLocks noGrp="1"/>
          </p:cNvSpPr>
          <p:nvPr>
            <p:ph type="dt" sz="half" idx="10"/>
          </p:nvPr>
        </p:nvSpPr>
        <p:spPr/>
        <p:txBody>
          <a:bodyPr/>
          <a:lstStyle/>
          <a:p>
            <a:fld id="{F71449F7-5D90-411E-B63D-8723CE855B03}"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C78D03BD-8273-4B2F-9BD5-C1C4F37ADDE7}"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F71449F7-5D90-411E-B63D-8723CE855B03}"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C78D03BD-8273-4B2F-9BD5-C1C4F37ADDE7}"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71449F7-5D90-411E-B63D-8723CE855B03}"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C78D03BD-8273-4B2F-9BD5-C1C4F37ADDE7}"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F71449F7-5D90-411E-B63D-8723CE855B03}" type="datetimeFigureOut">
              <a:rPr lang="zh-CN" altLang="en-US" smtClean="0"/>
            </a:fld>
            <a:endParaRPr lang="zh-CN" altLang="en-US"/>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C78D03BD-8273-4B2F-9BD5-C1C4F37ADDE7}"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comments" Target="../comments/comment2.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comments" Target="../comments/comment3.xml"/><Relationship Id="rId2" Type="http://schemas.openxmlformats.org/officeDocument/2006/relationships/slideLayout" Target="../slideLayouts/slideLayout1.xml"/><Relationship Id="rId1"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comments" Target="../comments/comment4.xml"/><Relationship Id="rId2" Type="http://schemas.openxmlformats.org/officeDocument/2006/relationships/slideLayout" Target="../slideLayouts/slideLayout1.xml"/><Relationship Id="rId1"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comments" Target="../comments/comment5.xml"/><Relationship Id="rId2" Type="http://schemas.openxmlformats.org/officeDocument/2006/relationships/slideLayout" Target="../slideLayouts/slideLayout1.xml"/><Relationship Id="rId1"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openxmlformats.org/officeDocument/2006/relationships/comments" Target="../comments/comment6.xml"/><Relationship Id="rId2" Type="http://schemas.openxmlformats.org/officeDocument/2006/relationships/slideLayout" Target="../slideLayouts/slideLayout1.xml"/><Relationship Id="rId1" Type="http://schemas.openxmlformats.org/officeDocument/2006/relationships/image" Target="../media/image7.png"/></Relationships>
</file>

<file path=ppt/slides/_rels/slide15.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1.png"/><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image" Target="../media/image8.png"/></Relationships>
</file>

<file path=ppt/slides/_rels/slide16.xml.rels><?xml version="1.0" encoding="UTF-8" standalone="yes"?>
<Relationships xmlns="http://schemas.openxmlformats.org/package/2006/relationships"><Relationship Id="rId3" Type="http://schemas.openxmlformats.org/officeDocument/2006/relationships/comments" Target="../comments/comment7.xml"/><Relationship Id="rId2" Type="http://schemas.openxmlformats.org/officeDocument/2006/relationships/slideLayout" Target="../slideLayouts/slideLayout1.xml"/><Relationship Id="rId1" Type="http://schemas.openxmlformats.org/officeDocument/2006/relationships/image" Target="../media/image12.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png"/></Relationships>
</file>

<file path=ppt/slides/_rels/slide19.xml.rels><?xml version="1.0" encoding="UTF-8" standalone="yes"?>
<Relationships xmlns="http://schemas.openxmlformats.org/package/2006/relationships"><Relationship Id="rId3" Type="http://schemas.openxmlformats.org/officeDocument/2006/relationships/comments" Target="../comments/comment8.xml"/><Relationship Id="rId2" Type="http://schemas.openxmlformats.org/officeDocument/2006/relationships/slideLayout" Target="../slideLayouts/slideLayout1.xml"/><Relationship Id="rId1"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4" Type="http://schemas.openxmlformats.org/officeDocument/2006/relationships/comments" Target="../comments/comment9.xml"/><Relationship Id="rId3" Type="http://schemas.openxmlformats.org/officeDocument/2006/relationships/slideLayout" Target="../slideLayouts/slideLayout1.xml"/><Relationship Id="rId2" Type="http://schemas.openxmlformats.org/officeDocument/2006/relationships/image" Target="../media/image17.png"/><Relationship Id="rId1" Type="http://schemas.openxmlformats.org/officeDocument/2006/relationships/image" Target="../media/image16.png"/></Relationships>
</file>

<file path=ppt/slides/_rels/slide21.xml.rels><?xml version="1.0" encoding="UTF-8" standalone="yes"?>
<Relationships xmlns="http://schemas.openxmlformats.org/package/2006/relationships"><Relationship Id="rId3" Type="http://schemas.openxmlformats.org/officeDocument/2006/relationships/comments" Target="../comments/comment10.xml"/><Relationship Id="rId2" Type="http://schemas.openxmlformats.org/officeDocument/2006/relationships/slideLayout" Target="../slideLayouts/slideLayout1.xml"/><Relationship Id="rId1" Type="http://schemas.openxmlformats.org/officeDocument/2006/relationships/image" Target="../media/image18.png"/></Relationships>
</file>

<file path=ppt/slides/_rels/slide22.xml.rels><?xml version="1.0" encoding="UTF-8" standalone="yes"?>
<Relationships xmlns="http://schemas.openxmlformats.org/package/2006/relationships"><Relationship Id="rId3" Type="http://schemas.openxmlformats.org/officeDocument/2006/relationships/comments" Target="../comments/comment11.xml"/><Relationship Id="rId2" Type="http://schemas.openxmlformats.org/officeDocument/2006/relationships/slideLayout" Target="../slideLayouts/slideLayout1.xml"/><Relationship Id="rId1" Type="http://schemas.openxmlformats.org/officeDocument/2006/relationships/image" Target="../media/image19.png"/></Relationships>
</file>

<file path=ppt/slides/_rels/slide23.xml.rels><?xml version="1.0" encoding="UTF-8" standalone="yes"?>
<Relationships xmlns="http://schemas.openxmlformats.org/package/2006/relationships"><Relationship Id="rId3" Type="http://schemas.openxmlformats.org/officeDocument/2006/relationships/comments" Target="../comments/comment12.xml"/><Relationship Id="rId2" Type="http://schemas.openxmlformats.org/officeDocument/2006/relationships/slideLayout" Target="../slideLayouts/slideLayout1.xml"/><Relationship Id="rId1" Type="http://schemas.openxmlformats.org/officeDocument/2006/relationships/image" Target="../media/image20.png"/></Relationships>
</file>

<file path=ppt/slides/_rels/slide24.xml.rels><?xml version="1.0" encoding="UTF-8" standalone="yes"?>
<Relationships xmlns="http://schemas.openxmlformats.org/package/2006/relationships"><Relationship Id="rId2" Type="http://schemas.openxmlformats.org/officeDocument/2006/relationships/comments" Target="../comments/comment13.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4" Type="http://schemas.openxmlformats.org/officeDocument/2006/relationships/comments" Target="../comments/comment14.xml"/><Relationship Id="rId3" Type="http://schemas.openxmlformats.org/officeDocument/2006/relationships/slideLayout" Target="../slideLayouts/slideLayout1.xml"/><Relationship Id="rId2" Type="http://schemas.openxmlformats.org/officeDocument/2006/relationships/image" Target="../media/image21.png"/><Relationship Id="rId1" Type="http://schemas.openxmlformats.org/officeDocument/2006/relationships/image" Target="../media/image19.png"/></Relationships>
</file>

<file path=ppt/slides/_rels/slide26.xml.rels><?xml version="1.0" encoding="UTF-8" standalone="yes"?>
<Relationships xmlns="http://schemas.openxmlformats.org/package/2006/relationships"><Relationship Id="rId3" Type="http://schemas.openxmlformats.org/officeDocument/2006/relationships/comments" Target="../comments/comment15.xml"/><Relationship Id="rId2" Type="http://schemas.openxmlformats.org/officeDocument/2006/relationships/slideLayout" Target="../slideLayouts/slideLayout1.xml"/><Relationship Id="rId1" Type="http://schemas.openxmlformats.org/officeDocument/2006/relationships/image" Target="../media/image22.png"/></Relationships>
</file>

<file path=ppt/slides/_rels/slide27.xml.rels><?xml version="1.0" encoding="UTF-8" standalone="yes"?>
<Relationships xmlns="http://schemas.openxmlformats.org/package/2006/relationships"><Relationship Id="rId3" Type="http://schemas.openxmlformats.org/officeDocument/2006/relationships/comments" Target="../comments/comment16.xml"/><Relationship Id="rId2" Type="http://schemas.openxmlformats.org/officeDocument/2006/relationships/slideLayout" Target="../slideLayouts/slideLayout1.xml"/><Relationship Id="rId1" Type="http://schemas.openxmlformats.org/officeDocument/2006/relationships/image" Target="../media/image23.png"/></Relationships>
</file>

<file path=ppt/slides/_rels/slide28.xml.rels><?xml version="1.0" encoding="UTF-8" standalone="yes"?>
<Relationships xmlns="http://schemas.openxmlformats.org/package/2006/relationships"><Relationship Id="rId3" Type="http://schemas.openxmlformats.org/officeDocument/2006/relationships/comments" Target="../comments/comment17.xml"/><Relationship Id="rId2" Type="http://schemas.openxmlformats.org/officeDocument/2006/relationships/slideLayout" Target="../slideLayouts/slideLayout1.xml"/><Relationship Id="rId1" Type="http://schemas.openxmlformats.org/officeDocument/2006/relationships/image" Target="../media/image24.png"/></Relationships>
</file>

<file path=ppt/slides/_rels/slide29.xml.rels><?xml version="1.0" encoding="UTF-8" standalone="yes"?>
<Relationships xmlns="http://schemas.openxmlformats.org/package/2006/relationships"><Relationship Id="rId3" Type="http://schemas.openxmlformats.org/officeDocument/2006/relationships/comments" Target="../comments/comment18.xml"/><Relationship Id="rId2" Type="http://schemas.openxmlformats.org/officeDocument/2006/relationships/slideLayout" Target="../slideLayouts/slideLayout1.xml"/><Relationship Id="rId1" Type="http://schemas.openxmlformats.org/officeDocument/2006/relationships/image" Target="../media/image2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comments" Target="../comments/comment19.xml"/><Relationship Id="rId2" Type="http://schemas.openxmlformats.org/officeDocument/2006/relationships/slideLayout" Target="../slideLayouts/slideLayout1.xml"/><Relationship Id="rId1" Type="http://schemas.openxmlformats.org/officeDocument/2006/relationships/image" Target="../media/image26.png"/></Relationships>
</file>

<file path=ppt/slides/_rels/slide31.xml.rels><?xml version="1.0" encoding="UTF-8" standalone="yes"?>
<Relationships xmlns="http://schemas.openxmlformats.org/package/2006/relationships"><Relationship Id="rId3" Type="http://schemas.openxmlformats.org/officeDocument/2006/relationships/comments" Target="../comments/comment20.xml"/><Relationship Id="rId2" Type="http://schemas.openxmlformats.org/officeDocument/2006/relationships/slideLayout" Target="../slideLayouts/slideLayout1.xml"/><Relationship Id="rId1" Type="http://schemas.openxmlformats.org/officeDocument/2006/relationships/image" Target="../media/image27.png"/></Relationships>
</file>

<file path=ppt/slides/_rels/slide32.xml.rels><?xml version="1.0" encoding="UTF-8" standalone="yes"?>
<Relationships xmlns="http://schemas.openxmlformats.org/package/2006/relationships"><Relationship Id="rId3" Type="http://schemas.openxmlformats.org/officeDocument/2006/relationships/comments" Target="../comments/comment21.xml"/><Relationship Id="rId2" Type="http://schemas.openxmlformats.org/officeDocument/2006/relationships/slideLayout" Target="../slideLayouts/slideLayout1.xml"/><Relationship Id="rId1" Type="http://schemas.openxmlformats.org/officeDocument/2006/relationships/image" Target="../media/image28.png"/></Relationships>
</file>

<file path=ppt/slides/_rels/slide33.xml.rels><?xml version="1.0" encoding="UTF-8" standalone="yes"?>
<Relationships xmlns="http://schemas.openxmlformats.org/package/2006/relationships"><Relationship Id="rId4" Type="http://schemas.openxmlformats.org/officeDocument/2006/relationships/comments" Target="../comments/comment22.xml"/><Relationship Id="rId3" Type="http://schemas.openxmlformats.org/officeDocument/2006/relationships/slideLayout" Target="../slideLayouts/slideLayout1.xml"/><Relationship Id="rId2" Type="http://schemas.openxmlformats.org/officeDocument/2006/relationships/image" Target="../media/image30.png"/><Relationship Id="rId1" Type="http://schemas.openxmlformats.org/officeDocument/2006/relationships/image" Target="../media/image29.png"/></Relationships>
</file>

<file path=ppt/slides/_rels/slide34.xml.rels><?xml version="1.0" encoding="UTF-8" standalone="yes"?>
<Relationships xmlns="http://schemas.openxmlformats.org/package/2006/relationships"><Relationship Id="rId3" Type="http://schemas.openxmlformats.org/officeDocument/2006/relationships/comments" Target="../comments/comment23.xml"/><Relationship Id="rId2" Type="http://schemas.openxmlformats.org/officeDocument/2006/relationships/slideLayout" Target="../slideLayouts/slideLayout1.xml"/><Relationship Id="rId1" Type="http://schemas.openxmlformats.org/officeDocument/2006/relationships/image" Target="../media/image31.png"/></Relationships>
</file>

<file path=ppt/slides/_rels/slide35.xml.rels><?xml version="1.0" encoding="UTF-8" standalone="yes"?>
<Relationships xmlns="http://schemas.openxmlformats.org/package/2006/relationships"><Relationship Id="rId3" Type="http://schemas.openxmlformats.org/officeDocument/2006/relationships/comments" Target="../comments/comment24.xml"/><Relationship Id="rId2" Type="http://schemas.openxmlformats.org/officeDocument/2006/relationships/slideLayout" Target="../slideLayouts/slideLayout1.xml"/><Relationship Id="rId1" Type="http://schemas.openxmlformats.org/officeDocument/2006/relationships/image" Target="../media/image32.png"/></Relationships>
</file>

<file path=ppt/slides/_rels/slide36.xml.rels><?xml version="1.0" encoding="UTF-8" standalone="yes"?>
<Relationships xmlns="http://schemas.openxmlformats.org/package/2006/relationships"><Relationship Id="rId3" Type="http://schemas.openxmlformats.org/officeDocument/2006/relationships/comments" Target="../comments/comment25.xml"/><Relationship Id="rId2" Type="http://schemas.openxmlformats.org/officeDocument/2006/relationships/slideLayout" Target="../slideLayouts/slideLayout1.xml"/><Relationship Id="rId1" Type="http://schemas.openxmlformats.org/officeDocument/2006/relationships/image" Target="../media/image19.png"/></Relationships>
</file>

<file path=ppt/slides/_rels/slide37.xml.rels><?xml version="1.0" encoding="UTF-8" standalone="yes"?>
<Relationships xmlns="http://schemas.openxmlformats.org/package/2006/relationships"><Relationship Id="rId3" Type="http://schemas.openxmlformats.org/officeDocument/2006/relationships/comments" Target="../comments/comment26.xml"/><Relationship Id="rId2" Type="http://schemas.openxmlformats.org/officeDocument/2006/relationships/slideLayout" Target="../slideLayouts/slideLayout1.xml"/><Relationship Id="rId1" Type="http://schemas.openxmlformats.org/officeDocument/2006/relationships/image" Target="../media/image21.png"/></Relationships>
</file>

<file path=ppt/slides/_rels/slide38.xml.rels><?xml version="1.0" encoding="UTF-8" standalone="yes"?>
<Relationships xmlns="http://schemas.openxmlformats.org/package/2006/relationships"><Relationship Id="rId3" Type="http://schemas.openxmlformats.org/officeDocument/2006/relationships/comments" Target="../comments/comment27.xml"/><Relationship Id="rId2" Type="http://schemas.openxmlformats.org/officeDocument/2006/relationships/slideLayout" Target="../slideLayouts/slideLayout1.xml"/><Relationship Id="rId1" Type="http://schemas.openxmlformats.org/officeDocument/2006/relationships/image" Target="../media/image3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jpeg"/></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4.png"/></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5.png"/></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6.png"/></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38.png"/><Relationship Id="rId1" Type="http://schemas.openxmlformats.org/officeDocument/2006/relationships/image" Target="../media/image37.png"/></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9.png"/></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40.png"/></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41.png"/></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42.png"/></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43.png"/></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4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45.png"/></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46.png"/></Relationships>
</file>

<file path=ppt/slides/_rels/slide5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47.png"/></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48.png"/></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49.png"/></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50.png"/></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51.png"/></Relationships>
</file>

<file path=ppt/slides/_rels/slide5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52.png"/></Relationships>
</file>

<file path=ppt/slides/_rels/slide5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53.png"/></Relationships>
</file>

<file path=ppt/slides/_rels/slide5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5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53.png"/></Relationships>
</file>

<file path=ppt/slides/_rels/slide6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54.png"/></Relationships>
</file>

<file path=ppt/slides/_rels/slide6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55.png"/></Relationships>
</file>

<file path=ppt/slides/_rels/slide6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56.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slideLayout" Target="../slideLayouts/slideLayout1.xml"/><Relationship Id="rId1"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548640" y="546354"/>
            <a:ext cx="8046720" cy="4098798"/>
          </a:xfrm>
          <a:prstGeom prst="rect">
            <a:avLst/>
          </a:prstGeom>
          <a:solidFill>
            <a:schemeClr val="bg1"/>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2757261" y="2389868"/>
            <a:ext cx="3890745" cy="584775"/>
          </a:xfrm>
          <a:prstGeom prst="rect">
            <a:avLst/>
          </a:prstGeom>
          <a:noFill/>
        </p:spPr>
        <p:txBody>
          <a:bodyPr wrap="none" rtlCol="0">
            <a:spAutoFit/>
          </a:bodyPr>
          <a:lstStyle/>
          <a:p>
            <a:pPr algn="ctr"/>
            <a:r>
              <a:rPr lang="en-US" sz="3200" dirty="0">
                <a:solidFill>
                  <a:schemeClr val="accent1"/>
                </a:solidFill>
              </a:rPr>
              <a:t>“</a:t>
            </a:r>
            <a:r>
              <a:rPr lang="en-US" sz="3200" b="1" dirty="0" err="1">
                <a:solidFill>
                  <a:schemeClr val="accent1"/>
                </a:solidFill>
              </a:rPr>
              <a:t>E</a:t>
            </a:r>
            <a:r>
              <a:rPr lang="en-US" altLang="zh-CN" sz="3200" b="1" dirty="0" err="1">
                <a:solidFill>
                  <a:schemeClr val="accent1"/>
                </a:solidFill>
              </a:rPr>
              <a:t>atwhat</a:t>
            </a:r>
            <a:r>
              <a:rPr lang="en-US" altLang="zh-CN" sz="3200" dirty="0">
                <a:solidFill>
                  <a:schemeClr val="accent1"/>
                </a:solidFill>
              </a:rPr>
              <a:t>”</a:t>
            </a:r>
            <a:r>
              <a:rPr lang="zh-CN" altLang="en-US" sz="3200" dirty="0">
                <a:solidFill>
                  <a:schemeClr val="accent1"/>
                </a:solidFill>
              </a:rPr>
              <a:t>设计与实现</a:t>
            </a:r>
            <a:endParaRPr lang="zh-CN" altLang="en-US" sz="3200" dirty="0">
              <a:solidFill>
                <a:schemeClr val="accent1"/>
              </a:solidFill>
            </a:endParaRPr>
          </a:p>
        </p:txBody>
      </p:sp>
      <p:cxnSp>
        <p:nvCxnSpPr>
          <p:cNvPr id="14" name="直接连接符 13"/>
          <p:cNvCxnSpPr/>
          <p:nvPr/>
        </p:nvCxnSpPr>
        <p:spPr>
          <a:xfrm>
            <a:off x="4441372" y="3536738"/>
            <a:ext cx="261257"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27" name="组合 26"/>
          <p:cNvGrpSpPr/>
          <p:nvPr/>
        </p:nvGrpSpPr>
        <p:grpSpPr>
          <a:xfrm>
            <a:off x="3835940" y="848674"/>
            <a:ext cx="1445741" cy="1445741"/>
            <a:chOff x="3963053" y="796069"/>
            <a:chExt cx="1445741" cy="1445741"/>
          </a:xfrm>
        </p:grpSpPr>
        <p:sp>
          <p:nvSpPr>
            <p:cNvPr id="15" name="椭圆 14"/>
            <p:cNvSpPr/>
            <p:nvPr/>
          </p:nvSpPr>
          <p:spPr>
            <a:xfrm>
              <a:off x="3963053" y="796069"/>
              <a:ext cx="1445741" cy="1445741"/>
            </a:xfrm>
            <a:prstGeom prst="ellipse">
              <a:avLst/>
            </a:prstGeom>
            <a:solidFill>
              <a:schemeClr val="accent1"/>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nvGrpSpPr>
            <p:cNvPr id="16" name="组合 15"/>
            <p:cNvGrpSpPr/>
            <p:nvPr/>
          </p:nvGrpSpPr>
          <p:grpSpPr>
            <a:xfrm>
              <a:off x="4188168" y="1149945"/>
              <a:ext cx="995510" cy="868332"/>
              <a:chOff x="4675188" y="2882900"/>
              <a:chExt cx="360362" cy="314325"/>
            </a:xfrm>
            <a:solidFill>
              <a:schemeClr val="bg1"/>
            </a:solidFill>
          </p:grpSpPr>
          <p:sp>
            <p:nvSpPr>
              <p:cNvPr id="17" name="AutoShape 43"/>
              <p:cNvSpPr/>
              <p:nvPr/>
            </p:nvSpPr>
            <p:spPr bwMode="auto">
              <a:xfrm>
                <a:off x="4675188" y="2882900"/>
                <a:ext cx="360362" cy="2571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951" y="9367"/>
                    </a:moveTo>
                    <a:cubicBezTo>
                      <a:pt x="10901" y="9383"/>
                      <a:pt x="10851" y="9391"/>
                      <a:pt x="10800" y="9391"/>
                    </a:cubicBezTo>
                    <a:cubicBezTo>
                      <a:pt x="10748" y="9391"/>
                      <a:pt x="10698" y="9383"/>
                      <a:pt x="10648" y="9367"/>
                    </a:cubicBezTo>
                    <a:lnTo>
                      <a:pt x="1873" y="6550"/>
                    </a:lnTo>
                    <a:cubicBezTo>
                      <a:pt x="1566" y="6452"/>
                      <a:pt x="1349" y="6072"/>
                      <a:pt x="1349" y="5634"/>
                    </a:cubicBezTo>
                    <a:cubicBezTo>
                      <a:pt x="1349" y="5197"/>
                      <a:pt x="1566" y="4817"/>
                      <a:pt x="1873" y="4719"/>
                    </a:cubicBezTo>
                    <a:lnTo>
                      <a:pt x="10648" y="1902"/>
                    </a:lnTo>
                    <a:cubicBezTo>
                      <a:pt x="10698" y="1886"/>
                      <a:pt x="10748" y="1878"/>
                      <a:pt x="10800" y="1878"/>
                    </a:cubicBezTo>
                    <a:cubicBezTo>
                      <a:pt x="10851" y="1878"/>
                      <a:pt x="10901" y="1886"/>
                      <a:pt x="10951" y="1902"/>
                    </a:cubicBezTo>
                    <a:lnTo>
                      <a:pt x="19726" y="4719"/>
                    </a:lnTo>
                    <a:cubicBezTo>
                      <a:pt x="20033" y="4817"/>
                      <a:pt x="20249" y="5197"/>
                      <a:pt x="20249" y="5634"/>
                    </a:cubicBezTo>
                    <a:cubicBezTo>
                      <a:pt x="20249" y="6072"/>
                      <a:pt x="20033" y="6452"/>
                      <a:pt x="19726" y="6550"/>
                    </a:cubicBezTo>
                    <a:cubicBezTo>
                      <a:pt x="19726" y="6550"/>
                      <a:pt x="10951" y="9367"/>
                      <a:pt x="10951" y="9367"/>
                    </a:cubicBezTo>
                    <a:close/>
                    <a:moveTo>
                      <a:pt x="16874" y="16904"/>
                    </a:moveTo>
                    <a:cubicBezTo>
                      <a:pt x="16874" y="17942"/>
                      <a:pt x="14849" y="19721"/>
                      <a:pt x="10800" y="19721"/>
                    </a:cubicBezTo>
                    <a:cubicBezTo>
                      <a:pt x="6749" y="19721"/>
                      <a:pt x="4724" y="17942"/>
                      <a:pt x="4724" y="16904"/>
                    </a:cubicBezTo>
                    <a:lnTo>
                      <a:pt x="4724" y="9394"/>
                    </a:lnTo>
                    <a:lnTo>
                      <a:pt x="10353" y="11200"/>
                    </a:lnTo>
                    <a:cubicBezTo>
                      <a:pt x="10501" y="11246"/>
                      <a:pt x="10651" y="11269"/>
                      <a:pt x="10800" y="11269"/>
                    </a:cubicBezTo>
                    <a:cubicBezTo>
                      <a:pt x="10949" y="11269"/>
                      <a:pt x="11098" y="11246"/>
                      <a:pt x="11255" y="11198"/>
                    </a:cubicBezTo>
                    <a:lnTo>
                      <a:pt x="16874" y="9394"/>
                    </a:lnTo>
                    <a:cubicBezTo>
                      <a:pt x="16874" y="9394"/>
                      <a:pt x="16874" y="16904"/>
                      <a:pt x="16874" y="16904"/>
                    </a:cubicBezTo>
                    <a:close/>
                    <a:moveTo>
                      <a:pt x="21600" y="5634"/>
                    </a:moveTo>
                    <a:cubicBezTo>
                      <a:pt x="21600" y="4314"/>
                      <a:pt x="20954" y="3185"/>
                      <a:pt x="20030" y="2888"/>
                    </a:cubicBezTo>
                    <a:lnTo>
                      <a:pt x="11246" y="68"/>
                    </a:lnTo>
                    <a:cubicBezTo>
                      <a:pt x="11098" y="22"/>
                      <a:pt x="10949" y="0"/>
                      <a:pt x="10800" y="0"/>
                    </a:cubicBezTo>
                    <a:cubicBezTo>
                      <a:pt x="10651" y="0"/>
                      <a:pt x="10501" y="22"/>
                      <a:pt x="10344" y="71"/>
                    </a:cubicBezTo>
                    <a:lnTo>
                      <a:pt x="1570" y="2888"/>
                    </a:lnTo>
                    <a:cubicBezTo>
                      <a:pt x="645" y="3185"/>
                      <a:pt x="0" y="4314"/>
                      <a:pt x="0" y="5634"/>
                    </a:cubicBezTo>
                    <a:cubicBezTo>
                      <a:pt x="0" y="6955"/>
                      <a:pt x="645" y="8084"/>
                      <a:pt x="1569" y="8380"/>
                    </a:cubicBezTo>
                    <a:lnTo>
                      <a:pt x="3374" y="8960"/>
                    </a:lnTo>
                    <a:lnTo>
                      <a:pt x="3374" y="16904"/>
                    </a:lnTo>
                    <a:cubicBezTo>
                      <a:pt x="3374" y="19397"/>
                      <a:pt x="5425" y="21600"/>
                      <a:pt x="10800" y="21600"/>
                    </a:cubicBezTo>
                    <a:cubicBezTo>
                      <a:pt x="16174" y="21600"/>
                      <a:pt x="18224" y="19397"/>
                      <a:pt x="18224" y="16904"/>
                    </a:cubicBezTo>
                    <a:lnTo>
                      <a:pt x="18224" y="8960"/>
                    </a:lnTo>
                    <a:lnTo>
                      <a:pt x="20030" y="8380"/>
                    </a:lnTo>
                    <a:cubicBezTo>
                      <a:pt x="20954" y="8084"/>
                      <a:pt x="21600" y="6955"/>
                      <a:pt x="21600" y="5634"/>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dirty="0">
                  <a:ln>
                    <a:noFill/>
                  </a:ln>
                  <a:solidFill>
                    <a:srgbClr val="FFFFFF"/>
                  </a:solidFill>
                  <a:effectLst>
                    <a:outerShdw blurRad="38100" dist="38100" dir="2700000" algn="tl">
                      <a:srgbClr val="000000"/>
                    </a:outerShdw>
                  </a:effectLst>
                  <a:uLnTx/>
                  <a:uFillTx/>
                  <a:latin typeface="Gill Sans" charset="0"/>
                  <a:sym typeface="Gill Sans" charset="0"/>
                </a:endParaRPr>
              </a:p>
            </p:txBody>
          </p:sp>
          <p:sp>
            <p:nvSpPr>
              <p:cNvPr id="18" name="AutoShape 44"/>
              <p:cNvSpPr/>
              <p:nvPr/>
            </p:nvSpPr>
            <p:spPr bwMode="auto">
              <a:xfrm>
                <a:off x="5000625" y="2994025"/>
                <a:ext cx="22225" cy="1238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1963"/>
                    </a:moveTo>
                    <a:lnTo>
                      <a:pt x="0" y="19636"/>
                    </a:lnTo>
                    <a:cubicBezTo>
                      <a:pt x="0" y="20721"/>
                      <a:pt x="4841" y="21599"/>
                      <a:pt x="10800" y="21599"/>
                    </a:cubicBezTo>
                    <a:cubicBezTo>
                      <a:pt x="16758" y="21599"/>
                      <a:pt x="21600" y="20721"/>
                      <a:pt x="21600" y="19636"/>
                    </a:cubicBezTo>
                    <a:lnTo>
                      <a:pt x="21600" y="1963"/>
                    </a:lnTo>
                    <a:cubicBezTo>
                      <a:pt x="21600" y="878"/>
                      <a:pt x="16758" y="0"/>
                      <a:pt x="10800" y="0"/>
                    </a:cubicBezTo>
                    <a:cubicBezTo>
                      <a:pt x="4841" y="0"/>
                      <a:pt x="0" y="878"/>
                      <a:pt x="0" y="1963"/>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dirty="0">
                  <a:ln>
                    <a:noFill/>
                  </a:ln>
                  <a:solidFill>
                    <a:srgbClr val="FFFFFF"/>
                  </a:solidFill>
                  <a:effectLst>
                    <a:outerShdw blurRad="38100" dist="38100" dir="2700000" algn="tl">
                      <a:srgbClr val="000000"/>
                    </a:outerShdw>
                  </a:effectLst>
                  <a:uLnTx/>
                  <a:uFillTx/>
                  <a:latin typeface="Gill Sans" charset="0"/>
                  <a:sym typeface="Gill Sans" charset="0"/>
                </a:endParaRPr>
              </a:p>
            </p:txBody>
          </p:sp>
          <p:sp>
            <p:nvSpPr>
              <p:cNvPr id="19" name="AutoShape 45"/>
              <p:cNvSpPr/>
              <p:nvPr/>
            </p:nvSpPr>
            <p:spPr bwMode="auto">
              <a:xfrm>
                <a:off x="4989513" y="3128963"/>
                <a:ext cx="46037" cy="6826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cubicBezTo>
                      <a:pt x="4838" y="0"/>
                      <a:pt x="0" y="10427"/>
                      <a:pt x="0" y="14400"/>
                    </a:cubicBezTo>
                    <a:cubicBezTo>
                      <a:pt x="0" y="18372"/>
                      <a:pt x="4838" y="21599"/>
                      <a:pt x="10800" y="21599"/>
                    </a:cubicBezTo>
                    <a:cubicBezTo>
                      <a:pt x="16761" y="21599"/>
                      <a:pt x="21600" y="18372"/>
                      <a:pt x="21600" y="14400"/>
                    </a:cubicBezTo>
                    <a:cubicBezTo>
                      <a:pt x="21600" y="10427"/>
                      <a:pt x="16761" y="0"/>
                      <a:pt x="10800" y="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dirty="0">
                  <a:ln>
                    <a:noFill/>
                  </a:ln>
                  <a:solidFill>
                    <a:srgbClr val="FFFFFF"/>
                  </a:solidFill>
                  <a:effectLst>
                    <a:outerShdw blurRad="38100" dist="38100" dir="2700000" algn="tl">
                      <a:srgbClr val="000000"/>
                    </a:outerShdw>
                  </a:effectLst>
                  <a:uLnTx/>
                  <a:uFillTx/>
                  <a:latin typeface="Gill Sans" charset="0"/>
                  <a:sym typeface="Gill Sans" charset="0"/>
                </a:endParaRPr>
              </a:p>
            </p:txBody>
          </p:sp>
        </p:grpSp>
      </p:grpSp>
      <p:sp>
        <p:nvSpPr>
          <p:cNvPr id="20" name="文本框 19"/>
          <p:cNvSpPr txBox="1"/>
          <p:nvPr/>
        </p:nvSpPr>
        <p:spPr>
          <a:xfrm>
            <a:off x="3744859" y="3967297"/>
            <a:ext cx="302895" cy="306705"/>
          </a:xfrm>
          <a:prstGeom prst="rect">
            <a:avLst/>
          </a:prstGeom>
          <a:noFill/>
        </p:spPr>
        <p:txBody>
          <a:bodyPr wrap="none" rtlCol="0">
            <a:spAutoFit/>
          </a:bodyPr>
          <a:lstStyle/>
          <a:p>
            <a:r>
              <a:rPr lang="zh-CN" altLang="en-US" sz="1400" dirty="0">
                <a:solidFill>
                  <a:schemeClr val="accent1"/>
                </a:solidFill>
              </a:rPr>
              <a:t>   </a:t>
            </a:r>
            <a:endParaRPr lang="zh-CN" altLang="en-US" sz="1400" dirty="0">
              <a:solidFill>
                <a:schemeClr val="accent1"/>
              </a:solidFill>
            </a:endParaRPr>
          </a:p>
        </p:txBody>
      </p:sp>
      <p:sp>
        <p:nvSpPr>
          <p:cNvPr id="22" name="文本框 21"/>
          <p:cNvSpPr txBox="1"/>
          <p:nvPr/>
        </p:nvSpPr>
        <p:spPr>
          <a:xfrm>
            <a:off x="3021648" y="3660719"/>
            <a:ext cx="3100705" cy="306705"/>
          </a:xfrm>
          <a:prstGeom prst="rect">
            <a:avLst/>
          </a:prstGeom>
          <a:noFill/>
        </p:spPr>
        <p:txBody>
          <a:bodyPr wrap="none" rtlCol="0">
            <a:spAutoFit/>
          </a:bodyPr>
          <a:lstStyle/>
          <a:p>
            <a:pPr algn="ctr"/>
            <a:r>
              <a:rPr lang="zh-CN" altLang="en-US" sz="1400" dirty="0">
                <a:solidFill>
                  <a:schemeClr val="accent1"/>
                </a:solidFill>
              </a:rPr>
              <a:t>数学与计算机科学学院</a:t>
            </a:r>
            <a:r>
              <a:rPr lang="en-US" altLang="zh-CN" sz="1400" dirty="0">
                <a:solidFill>
                  <a:schemeClr val="accent1"/>
                </a:solidFill>
              </a:rPr>
              <a:t>—</a:t>
            </a:r>
            <a:r>
              <a:rPr lang="zh-CN" altLang="en-US" sz="1400" dirty="0">
                <a:solidFill>
                  <a:schemeClr val="accent1"/>
                </a:solidFill>
              </a:rPr>
              <a:t>软件工程</a:t>
            </a:r>
            <a:r>
              <a:rPr lang="en-US" altLang="zh-CN" sz="1400" dirty="0">
                <a:solidFill>
                  <a:schemeClr val="accent1"/>
                </a:solidFill>
              </a:rPr>
              <a:t>1</a:t>
            </a:r>
            <a:r>
              <a:rPr lang="zh-CN" altLang="en-US" sz="1400" dirty="0">
                <a:solidFill>
                  <a:schemeClr val="accent1"/>
                </a:solidFill>
              </a:rPr>
              <a:t>班</a:t>
            </a:r>
            <a:endParaRPr lang="zh-CN" altLang="en-US" sz="1400" dirty="0">
              <a:solidFill>
                <a:schemeClr val="accent1"/>
              </a:solidFill>
            </a:endParaRPr>
          </a:p>
        </p:txBody>
      </p:sp>
      <p:sp>
        <p:nvSpPr>
          <p:cNvPr id="26" name="文本框 25"/>
          <p:cNvSpPr txBox="1"/>
          <p:nvPr/>
        </p:nvSpPr>
        <p:spPr>
          <a:xfrm>
            <a:off x="4466444" y="3041891"/>
            <a:ext cx="184730" cy="492443"/>
          </a:xfrm>
          <a:prstGeom prst="rect">
            <a:avLst/>
          </a:prstGeom>
          <a:noFill/>
        </p:spPr>
        <p:txBody>
          <a:bodyPr wrap="none" rtlCol="0">
            <a:spAutoFit/>
          </a:bodyPr>
          <a:lstStyle/>
          <a:p>
            <a:pPr algn="ctr"/>
            <a:endParaRPr lang="zh-CN" altLang="en-US" sz="2600" dirty="0">
              <a:solidFill>
                <a:schemeClr val="accent1"/>
              </a:solidFill>
              <a:latin typeface="+mj-lt"/>
            </a:endParaRPr>
          </a:p>
        </p:txBody>
      </p:sp>
      <p:sp>
        <p:nvSpPr>
          <p:cNvPr id="2" name="文本框 1"/>
          <p:cNvSpPr txBox="1"/>
          <p:nvPr/>
        </p:nvSpPr>
        <p:spPr>
          <a:xfrm>
            <a:off x="2152650" y="4057015"/>
            <a:ext cx="4758690" cy="338554"/>
          </a:xfrm>
          <a:prstGeom prst="rect">
            <a:avLst/>
          </a:prstGeom>
          <a:noFill/>
        </p:spPr>
        <p:txBody>
          <a:bodyPr wrap="square" rtlCol="0">
            <a:spAutoFit/>
          </a:bodyPr>
          <a:lstStyle/>
          <a:p>
            <a:r>
              <a:rPr lang="zh-CN" altLang="en-US" sz="1600" dirty="0">
                <a:solidFill>
                  <a:schemeClr val="tx1"/>
                </a:solidFill>
              </a:rPr>
              <a:t>成员：高中伟、王煊坤、卓伟东、庄梓涛、何凤琴</a:t>
            </a:r>
            <a:endParaRPr lang="zh-CN" altLang="en-US" sz="1600" dirty="0">
              <a:solidFill>
                <a:schemeClr val="tx1"/>
              </a:solidFill>
            </a:endParaRPr>
          </a:p>
        </p:txBody>
      </p:sp>
    </p:spTree>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548640" y="522351"/>
            <a:ext cx="8046720" cy="4098798"/>
          </a:xfrm>
          <a:prstGeom prst="rect">
            <a:avLst/>
          </a:prstGeom>
          <a:solidFill>
            <a:schemeClr val="bg1"/>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Calibri Light" panose="020F0302020204030204"/>
              <a:ea typeface="微软雅黑" panose="020B0503020204020204" charset="-122"/>
              <a:cs typeface="+mn-cs"/>
            </a:endParaRPr>
          </a:p>
        </p:txBody>
      </p:sp>
      <p:sp>
        <p:nvSpPr>
          <p:cNvPr id="15" name="椭圆 14"/>
          <p:cNvSpPr/>
          <p:nvPr/>
        </p:nvSpPr>
        <p:spPr>
          <a:xfrm>
            <a:off x="468499" y="522780"/>
            <a:ext cx="1185567" cy="1201571"/>
          </a:xfrm>
          <a:prstGeom prst="ellipse">
            <a:avLst/>
          </a:prstGeom>
          <a:solidFill>
            <a:schemeClr val="accent1"/>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Calibri Light" panose="020F0302020204030204"/>
              <a:ea typeface="微软雅黑" panose="020B0503020204020204" charset="-122"/>
              <a:cs typeface="+mn-cs"/>
            </a:endParaRPr>
          </a:p>
        </p:txBody>
      </p:sp>
      <p:sp>
        <p:nvSpPr>
          <p:cNvPr id="23" name="矩形 22"/>
          <p:cNvSpPr/>
          <p:nvPr/>
        </p:nvSpPr>
        <p:spPr>
          <a:xfrm>
            <a:off x="3144264" y="2110758"/>
            <a:ext cx="184731" cy="646331"/>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3600" b="1" i="0" u="none" strike="noStrike" kern="100" cap="none" spc="0" normalizeH="0" baseline="0" noProof="0" dirty="0">
              <a:ln>
                <a:noFill/>
              </a:ln>
              <a:solidFill>
                <a:srgbClr val="222B34"/>
              </a:solidFill>
              <a:effectLst/>
              <a:uLnTx/>
              <a:uFillTx/>
              <a:latin typeface="微软雅黑" panose="020B0503020204020204" charset="-122"/>
              <a:ea typeface="微软雅黑" panose="020B0503020204020204" charset="-122"/>
              <a:cs typeface="Times New Roman" panose="02020603050405020304" pitchFamily="18" charset="0"/>
            </a:endParaRPr>
          </a:p>
        </p:txBody>
      </p:sp>
      <p:sp>
        <p:nvSpPr>
          <p:cNvPr id="30" name="矩形 29"/>
          <p:cNvSpPr/>
          <p:nvPr/>
        </p:nvSpPr>
        <p:spPr>
          <a:xfrm>
            <a:off x="3144264" y="2733086"/>
            <a:ext cx="184731" cy="461665"/>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en-US" altLang="zh-CN" sz="2400" b="0" i="0" u="none" strike="noStrike" kern="100" cap="none" spc="0" normalizeH="0" baseline="0" noProof="0" dirty="0">
              <a:ln>
                <a:noFill/>
              </a:ln>
              <a:solidFill>
                <a:srgbClr val="222B34"/>
              </a:solidFill>
              <a:effectLst/>
              <a:uLnTx/>
              <a:uFillTx/>
              <a:latin typeface="Arial" panose="020B0604020202020204"/>
              <a:ea typeface="微软雅黑" panose="020B0503020204020204" charset="-122"/>
              <a:cs typeface="Times New Roman" panose="02020603050405020304" pitchFamily="18" charset="0"/>
            </a:endParaRPr>
          </a:p>
        </p:txBody>
      </p:sp>
      <p:sp>
        <p:nvSpPr>
          <p:cNvPr id="6" name="AutoShape 59"/>
          <p:cNvSpPr/>
          <p:nvPr/>
        </p:nvSpPr>
        <p:spPr bwMode="auto">
          <a:xfrm>
            <a:off x="548635" y="624191"/>
            <a:ext cx="779757" cy="772764"/>
          </a:xfrm>
          <a:custGeom>
            <a:avLst/>
            <a:gdLst>
              <a:gd name="T0" fmla="+- 0 10794 23"/>
              <a:gd name="T1" fmla="*/ T0 w 21543"/>
              <a:gd name="T2" fmla="*/ 10800 h 21600"/>
              <a:gd name="T3" fmla="+- 0 10794 23"/>
              <a:gd name="T4" fmla="*/ T3 w 21543"/>
              <a:gd name="T5" fmla="*/ 10800 h 21600"/>
              <a:gd name="T6" fmla="+- 0 10794 23"/>
              <a:gd name="T7" fmla="*/ T6 w 21543"/>
              <a:gd name="T8" fmla="*/ 10800 h 21600"/>
              <a:gd name="T9" fmla="+- 0 10794 23"/>
              <a:gd name="T10" fmla="*/ T9 w 21543"/>
              <a:gd name="T11" fmla="*/ 10800 h 21600"/>
            </a:gdLst>
            <a:ahLst/>
            <a:cxnLst>
              <a:cxn ang="0">
                <a:pos x="T1" y="T2"/>
              </a:cxn>
              <a:cxn ang="0">
                <a:pos x="T4" y="T5"/>
              </a:cxn>
              <a:cxn ang="0">
                <a:pos x="T7" y="T8"/>
              </a:cxn>
              <a:cxn ang="0">
                <a:pos x="T10" y="T11"/>
              </a:cxn>
            </a:cxnLst>
            <a:rect l="0" t="0" r="r" b="b"/>
            <a:pathLst>
              <a:path w="21543" h="21600">
                <a:moveTo>
                  <a:pt x="16976" y="19986"/>
                </a:moveTo>
                <a:lnTo>
                  <a:pt x="11226" y="17680"/>
                </a:lnTo>
                <a:cubicBezTo>
                  <a:pt x="11088" y="17626"/>
                  <a:pt x="10946" y="17608"/>
                  <a:pt x="10806" y="17600"/>
                </a:cubicBezTo>
                <a:lnTo>
                  <a:pt x="19660" y="3837"/>
                </a:lnTo>
                <a:cubicBezTo>
                  <a:pt x="19660" y="3837"/>
                  <a:pt x="16976" y="19986"/>
                  <a:pt x="16976" y="19986"/>
                </a:cubicBezTo>
                <a:close/>
                <a:moveTo>
                  <a:pt x="6859" y="16244"/>
                </a:moveTo>
                <a:cubicBezTo>
                  <a:pt x="6858" y="16242"/>
                  <a:pt x="6855" y="16240"/>
                  <a:pt x="6854" y="16238"/>
                </a:cubicBezTo>
                <a:lnTo>
                  <a:pt x="19606" y="2552"/>
                </a:lnTo>
                <a:lnTo>
                  <a:pt x="8735" y="19536"/>
                </a:lnTo>
                <a:cubicBezTo>
                  <a:pt x="8735" y="19536"/>
                  <a:pt x="6859" y="16244"/>
                  <a:pt x="6859" y="16244"/>
                </a:cubicBezTo>
                <a:close/>
                <a:moveTo>
                  <a:pt x="2111" y="14024"/>
                </a:moveTo>
                <a:lnTo>
                  <a:pt x="17712" y="3595"/>
                </a:lnTo>
                <a:lnTo>
                  <a:pt x="6369" y="15770"/>
                </a:lnTo>
                <a:cubicBezTo>
                  <a:pt x="6309" y="15734"/>
                  <a:pt x="6256" y="15687"/>
                  <a:pt x="6190" y="15660"/>
                </a:cubicBezTo>
                <a:cubicBezTo>
                  <a:pt x="6190" y="15660"/>
                  <a:pt x="2111" y="14024"/>
                  <a:pt x="2111" y="14024"/>
                </a:cubicBezTo>
                <a:close/>
                <a:moveTo>
                  <a:pt x="21234" y="108"/>
                </a:moveTo>
                <a:cubicBezTo>
                  <a:pt x="21123" y="35"/>
                  <a:pt x="20996" y="0"/>
                  <a:pt x="20868" y="0"/>
                </a:cubicBezTo>
                <a:cubicBezTo>
                  <a:pt x="20738" y="0"/>
                  <a:pt x="20608" y="36"/>
                  <a:pt x="20495" y="113"/>
                </a:cubicBezTo>
                <a:lnTo>
                  <a:pt x="299" y="13613"/>
                </a:lnTo>
                <a:cubicBezTo>
                  <a:pt x="91" y="13751"/>
                  <a:pt x="-23" y="13995"/>
                  <a:pt x="3" y="14244"/>
                </a:cubicBezTo>
                <a:cubicBezTo>
                  <a:pt x="28" y="14494"/>
                  <a:pt x="190" y="14708"/>
                  <a:pt x="422" y="14801"/>
                </a:cubicBezTo>
                <a:lnTo>
                  <a:pt x="5689" y="16914"/>
                </a:lnTo>
                <a:lnTo>
                  <a:pt x="8166" y="21259"/>
                </a:lnTo>
                <a:cubicBezTo>
                  <a:pt x="8284" y="21468"/>
                  <a:pt x="8505" y="21597"/>
                  <a:pt x="8743" y="21599"/>
                </a:cubicBezTo>
                <a:lnTo>
                  <a:pt x="8751" y="21599"/>
                </a:lnTo>
                <a:cubicBezTo>
                  <a:pt x="8987" y="21599"/>
                  <a:pt x="9206" y="21474"/>
                  <a:pt x="9328" y="21271"/>
                </a:cubicBezTo>
                <a:lnTo>
                  <a:pt x="10726" y="18934"/>
                </a:lnTo>
                <a:lnTo>
                  <a:pt x="17253" y="21551"/>
                </a:lnTo>
                <a:cubicBezTo>
                  <a:pt x="17332" y="21584"/>
                  <a:pt x="17418" y="21599"/>
                  <a:pt x="17502" y="21599"/>
                </a:cubicBezTo>
                <a:cubicBezTo>
                  <a:pt x="17617" y="21599"/>
                  <a:pt x="17731" y="21571"/>
                  <a:pt x="17832" y="21512"/>
                </a:cubicBezTo>
                <a:cubicBezTo>
                  <a:pt x="18010" y="21412"/>
                  <a:pt x="18133" y="21238"/>
                  <a:pt x="18167" y="21035"/>
                </a:cubicBezTo>
                <a:lnTo>
                  <a:pt x="21533" y="785"/>
                </a:lnTo>
                <a:cubicBezTo>
                  <a:pt x="21576" y="520"/>
                  <a:pt x="21459" y="254"/>
                  <a:pt x="21234" y="108"/>
                </a:cubicBezTo>
              </a:path>
            </a:pathLst>
          </a:custGeom>
          <a:solidFill>
            <a:sysClr val="window" lastClr="FFFFFF"/>
          </a:solidFill>
          <a:ln>
            <a:noFill/>
          </a:ln>
          <a:effec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dirty="0">
              <a:ln>
                <a:noFill/>
              </a:ln>
              <a:solidFill>
                <a:srgbClr val="FFFFFF"/>
              </a:solidFill>
              <a:effectLst>
                <a:outerShdw blurRad="38100" dist="38100" dir="2700000" algn="tl">
                  <a:srgbClr val="000000"/>
                </a:outerShdw>
              </a:effectLst>
              <a:uLnTx/>
              <a:uFillTx/>
              <a:latin typeface="Gill Sans" charset="0"/>
              <a:ea typeface="宋体" panose="02010600030101010101" pitchFamily="2" charset="-122"/>
              <a:cs typeface="+mn-cs"/>
              <a:sym typeface="Gill Sans" charset="0"/>
            </a:endParaRPr>
          </a:p>
        </p:txBody>
      </p:sp>
      <p:sp>
        <p:nvSpPr>
          <p:cNvPr id="4" name="文本框 3"/>
          <p:cNvSpPr txBox="1"/>
          <p:nvPr/>
        </p:nvSpPr>
        <p:spPr>
          <a:xfrm flipH="1">
            <a:off x="1926853" y="623943"/>
            <a:ext cx="3293110" cy="36830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black"/>
                </a:solidFill>
                <a:effectLst/>
                <a:uLnTx/>
                <a:uFillTx/>
                <a:latin typeface="Calibri Light" panose="020F0302020204030204"/>
                <a:ea typeface="微软雅黑" panose="020B0503020204020204" charset="-122"/>
                <a:cs typeface="+mn-cs"/>
              </a:rPr>
              <a:t>首页</a:t>
            </a:r>
            <a:r>
              <a:rPr kumimoji="0" lang="en-US" altLang="zh-CN" sz="1800" b="0" i="0" u="none" strike="noStrike" kern="1200" cap="none" spc="0" normalizeH="0" baseline="0" noProof="0" dirty="0">
                <a:ln>
                  <a:noFill/>
                </a:ln>
                <a:solidFill>
                  <a:prstClr val="black"/>
                </a:solidFill>
                <a:effectLst/>
                <a:uLnTx/>
                <a:uFillTx/>
                <a:latin typeface="Calibri Light" panose="020F0302020204030204"/>
                <a:ea typeface="微软雅黑" panose="020B0503020204020204" charset="-122"/>
                <a:cs typeface="+mn-cs"/>
              </a:rPr>
              <a:t>(</a:t>
            </a:r>
            <a:r>
              <a:rPr kumimoji="0" lang="zh-CN" altLang="en-US" sz="1800" b="0" i="0" u="none" strike="noStrike" kern="1200" cap="none" spc="0" normalizeH="0" baseline="0" noProof="0" dirty="0">
                <a:ln>
                  <a:noFill/>
                </a:ln>
                <a:solidFill>
                  <a:prstClr val="black"/>
                </a:solidFill>
                <a:effectLst/>
                <a:uLnTx/>
                <a:uFillTx/>
                <a:latin typeface="Calibri Light" panose="020F0302020204030204"/>
                <a:ea typeface="微软雅黑" panose="020B0503020204020204" charset="-122"/>
                <a:cs typeface="+mn-cs"/>
              </a:rPr>
              <a:t>大转盘）</a:t>
            </a:r>
            <a:endParaRPr kumimoji="0" lang="zh-CN" altLang="en-US" sz="1800" b="0" i="0" u="none" strike="noStrike" kern="1200" cap="none" spc="0" normalizeH="0" baseline="0" noProof="0" dirty="0">
              <a:ln>
                <a:noFill/>
              </a:ln>
              <a:solidFill>
                <a:prstClr val="black"/>
              </a:solidFill>
              <a:effectLst/>
              <a:uLnTx/>
              <a:uFillTx/>
              <a:latin typeface="Calibri Light" panose="020F0302020204030204"/>
              <a:ea typeface="微软雅黑" panose="020B0503020204020204" charset="-122"/>
              <a:cs typeface="+mn-cs"/>
            </a:endParaRPr>
          </a:p>
        </p:txBody>
      </p:sp>
      <p:sp>
        <p:nvSpPr>
          <p:cNvPr id="5" name="矩形 4"/>
          <p:cNvSpPr/>
          <p:nvPr/>
        </p:nvSpPr>
        <p:spPr>
          <a:xfrm>
            <a:off x="7572248" y="522301"/>
            <a:ext cx="1022888" cy="1022888"/>
          </a:xfrm>
          <a:prstGeom prst="rect">
            <a:avLst/>
          </a:prstGeom>
          <a:solidFill>
            <a:schemeClr val="accent1"/>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p>
        </p:txBody>
      </p:sp>
      <p:sp>
        <p:nvSpPr>
          <p:cNvPr id="7" name="AutoShape 126"/>
          <p:cNvSpPr/>
          <p:nvPr/>
        </p:nvSpPr>
        <p:spPr bwMode="auto">
          <a:xfrm>
            <a:off x="7877725" y="522343"/>
            <a:ext cx="626564" cy="62656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3499" y="14850"/>
                </a:moveTo>
                <a:cubicBezTo>
                  <a:pt x="9772" y="14850"/>
                  <a:pt x="6749" y="11827"/>
                  <a:pt x="6749" y="8100"/>
                </a:cubicBezTo>
                <a:cubicBezTo>
                  <a:pt x="6749" y="4372"/>
                  <a:pt x="9772" y="1350"/>
                  <a:pt x="13499" y="1350"/>
                </a:cubicBezTo>
                <a:cubicBezTo>
                  <a:pt x="17227" y="1350"/>
                  <a:pt x="20249" y="4372"/>
                  <a:pt x="20249" y="8100"/>
                </a:cubicBezTo>
                <a:cubicBezTo>
                  <a:pt x="20249" y="11827"/>
                  <a:pt x="17227" y="14850"/>
                  <a:pt x="13499" y="14850"/>
                </a:cubicBezTo>
                <a:moveTo>
                  <a:pt x="3236" y="20042"/>
                </a:moveTo>
                <a:cubicBezTo>
                  <a:pt x="3019" y="20266"/>
                  <a:pt x="2718" y="20408"/>
                  <a:pt x="2382" y="20408"/>
                </a:cubicBezTo>
                <a:cubicBezTo>
                  <a:pt x="1724" y="20408"/>
                  <a:pt x="1191" y="19875"/>
                  <a:pt x="1191" y="19218"/>
                </a:cubicBezTo>
                <a:cubicBezTo>
                  <a:pt x="1191" y="18881"/>
                  <a:pt x="1332" y="18580"/>
                  <a:pt x="1557" y="18363"/>
                </a:cubicBezTo>
                <a:lnTo>
                  <a:pt x="1551" y="18358"/>
                </a:lnTo>
                <a:lnTo>
                  <a:pt x="6996" y="12913"/>
                </a:lnTo>
                <a:cubicBezTo>
                  <a:pt x="7472" y="13555"/>
                  <a:pt x="8039" y="14122"/>
                  <a:pt x="8680" y="14599"/>
                </a:cubicBezTo>
                <a:cubicBezTo>
                  <a:pt x="8680" y="14599"/>
                  <a:pt x="3236" y="20042"/>
                  <a:pt x="3236" y="20042"/>
                </a:cubicBezTo>
                <a:close/>
                <a:moveTo>
                  <a:pt x="13499" y="0"/>
                </a:moveTo>
                <a:cubicBezTo>
                  <a:pt x="9026" y="0"/>
                  <a:pt x="5399" y="3626"/>
                  <a:pt x="5399" y="8100"/>
                </a:cubicBezTo>
                <a:cubicBezTo>
                  <a:pt x="5399" y="9467"/>
                  <a:pt x="5742" y="10754"/>
                  <a:pt x="6341" y="11884"/>
                </a:cubicBezTo>
                <a:lnTo>
                  <a:pt x="709" y="17515"/>
                </a:lnTo>
                <a:lnTo>
                  <a:pt x="713" y="17520"/>
                </a:lnTo>
                <a:cubicBezTo>
                  <a:pt x="274" y="17953"/>
                  <a:pt x="0" y="18552"/>
                  <a:pt x="0" y="19218"/>
                </a:cubicBezTo>
                <a:cubicBezTo>
                  <a:pt x="0" y="20533"/>
                  <a:pt x="1066" y="21599"/>
                  <a:pt x="2382" y="21599"/>
                </a:cubicBezTo>
                <a:cubicBezTo>
                  <a:pt x="3047" y="21599"/>
                  <a:pt x="3647" y="21326"/>
                  <a:pt x="4079" y="20885"/>
                </a:cubicBezTo>
                <a:lnTo>
                  <a:pt x="4078" y="20884"/>
                </a:lnTo>
                <a:lnTo>
                  <a:pt x="9708" y="15255"/>
                </a:lnTo>
                <a:cubicBezTo>
                  <a:pt x="10839" y="15856"/>
                  <a:pt x="12128" y="16200"/>
                  <a:pt x="13499" y="16200"/>
                </a:cubicBezTo>
                <a:cubicBezTo>
                  <a:pt x="17973" y="16200"/>
                  <a:pt x="21600" y="12573"/>
                  <a:pt x="21600" y="8100"/>
                </a:cubicBezTo>
                <a:cubicBezTo>
                  <a:pt x="21600" y="3626"/>
                  <a:pt x="17973" y="0"/>
                  <a:pt x="13499" y="0"/>
                </a:cubicBezTo>
              </a:path>
            </a:pathLst>
          </a:custGeom>
          <a:solidFill>
            <a:schemeClr val="bg1"/>
          </a:solidFill>
          <a:ln>
            <a:noFill/>
          </a:ln>
          <a:effectLst/>
        </p:spPr>
        <p:txBody>
          <a:bodyPr lIns="19050" tIns="19050" rIns="19050" bIns="19050" anchor="ctr"/>
          <a:lstStyle/>
          <a:p>
            <a:pPr algn="ctr" defTabSz="228600" fontAlgn="base" hangingPunct="0">
              <a:spcBef>
                <a:spcPct val="0"/>
              </a:spcBef>
              <a:spcAft>
                <a:spcPct val="0"/>
              </a:spcAft>
              <a:defRPr/>
            </a:pPr>
            <a:endParaRPr lang="en-US" sz="1500" kern="0" dirty="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8" name="文本框 7"/>
          <p:cNvSpPr txBox="1"/>
          <p:nvPr/>
        </p:nvSpPr>
        <p:spPr>
          <a:xfrm>
            <a:off x="1926590" y="1028700"/>
            <a:ext cx="3325495" cy="368300"/>
          </a:xfrm>
          <a:prstGeom prst="rect">
            <a:avLst/>
          </a:prstGeom>
          <a:noFill/>
        </p:spPr>
        <p:txBody>
          <a:bodyPr wrap="square" rtlCol="0">
            <a:spAutoFit/>
          </a:bodyPr>
          <a:lstStyle/>
          <a:p>
            <a:r>
              <a:rPr lang="zh-CN" altLang="en-US" dirty="0">
                <a:solidFill>
                  <a:srgbClr val="C00000"/>
                </a:solidFill>
                <a:latin typeface="宋体" panose="02010600030101010101" pitchFamily="2" charset="-122"/>
                <a:ea typeface="宋体" panose="02010600030101010101" pitchFamily="2" charset="-122"/>
              </a:rPr>
              <a:t>◎</a:t>
            </a:r>
            <a:r>
              <a:rPr lang="zh-CN" altLang="en-US" b="1" dirty="0">
                <a:solidFill>
                  <a:schemeClr val="tx1"/>
                </a:solidFill>
                <a:latin typeface="仿宋_GB2312" panose="02010609030101010101" charset="-122"/>
                <a:ea typeface="仿宋_GB2312" panose="02010609030101010101" charset="-122"/>
              </a:rPr>
              <a:t>路径</a:t>
            </a:r>
            <a:r>
              <a:rPr lang="zh-CN" altLang="en-US" dirty="0">
                <a:solidFill>
                  <a:schemeClr val="tx1"/>
                </a:solidFill>
                <a:latin typeface="宋体" panose="02010600030101010101" pitchFamily="2" charset="-122"/>
                <a:ea typeface="宋体" panose="02010600030101010101" pitchFamily="2" charset="-122"/>
              </a:rPr>
              <a:t>：pages/</a:t>
            </a:r>
            <a:r>
              <a:rPr lang="en-US" altLang="zh-CN" dirty="0">
                <a:solidFill>
                  <a:schemeClr val="tx1"/>
                </a:solidFill>
                <a:latin typeface="宋体" panose="02010600030101010101" pitchFamily="2" charset="-122"/>
                <a:ea typeface="宋体" panose="02010600030101010101" pitchFamily="2" charset="-122"/>
              </a:rPr>
              <a:t>index/index</a:t>
            </a:r>
            <a:endParaRPr lang="en-US" altLang="zh-CN" dirty="0">
              <a:solidFill>
                <a:schemeClr val="tx1"/>
              </a:solidFill>
              <a:latin typeface="宋体" panose="02010600030101010101" pitchFamily="2" charset="-122"/>
              <a:ea typeface="宋体" panose="02010600030101010101" pitchFamily="2" charset="-122"/>
            </a:endParaRPr>
          </a:p>
        </p:txBody>
      </p:sp>
      <p:sp>
        <p:nvSpPr>
          <p:cNvPr id="9" name="文本框 8"/>
          <p:cNvSpPr txBox="1"/>
          <p:nvPr/>
        </p:nvSpPr>
        <p:spPr>
          <a:xfrm>
            <a:off x="944880" y="1949450"/>
            <a:ext cx="6627495" cy="368300"/>
          </a:xfrm>
          <a:prstGeom prst="rect">
            <a:avLst/>
          </a:prstGeom>
          <a:noFill/>
        </p:spPr>
        <p:txBody>
          <a:bodyPr wrap="square" rtlCol="0">
            <a:spAutoFit/>
          </a:bodyPr>
          <a:lstStyle/>
          <a:p>
            <a:r>
              <a:rPr lang="zh-CN" altLang="en-US" dirty="0">
                <a:solidFill>
                  <a:srgbClr val="C00000"/>
                </a:solidFill>
                <a:latin typeface="宋体" panose="02010600030101010101" pitchFamily="2" charset="-122"/>
                <a:ea typeface="宋体" panose="02010600030101010101" pitchFamily="2" charset="-122"/>
                <a:sym typeface="+mn-ea"/>
              </a:rPr>
              <a:t>◎</a:t>
            </a:r>
            <a:r>
              <a:rPr lang="zh-CN" altLang="en-US" sz="1400" dirty="0">
                <a:sym typeface="+mn-ea"/>
              </a:rPr>
              <a:t>通过</a:t>
            </a:r>
            <a:r>
              <a:rPr lang="zh-CN" altLang="en-US" sz="1400" dirty="0">
                <a:solidFill>
                  <a:srgbClr val="C00000"/>
                </a:solidFill>
                <a:sym typeface="+mn-ea"/>
              </a:rPr>
              <a:t>css</a:t>
            </a:r>
            <a:r>
              <a:rPr lang="zh-CN" altLang="en-US" sz="1400" dirty="0">
                <a:sym typeface="+mn-ea"/>
              </a:rPr>
              <a:t>样式实现首页图标动态效果</a:t>
            </a:r>
            <a:endParaRPr lang="zh-CN" altLang="en-US" sz="1400" dirty="0">
              <a:solidFill>
                <a:srgbClr val="C00000"/>
              </a:solidFill>
              <a:latin typeface="微软雅黑" panose="020B0503020204020204" charset="-122"/>
              <a:ea typeface="微软雅黑" panose="020B0503020204020204" charset="-122"/>
              <a:cs typeface="微软雅黑" panose="020B0503020204020204" charset="-122"/>
              <a:sym typeface="+mn-ea"/>
            </a:endParaRPr>
          </a:p>
        </p:txBody>
      </p:sp>
      <p:sp>
        <p:nvSpPr>
          <p:cNvPr id="12" name="文本框 11"/>
          <p:cNvSpPr txBox="1"/>
          <p:nvPr/>
        </p:nvSpPr>
        <p:spPr>
          <a:xfrm>
            <a:off x="938528" y="2317588"/>
            <a:ext cx="6626775" cy="369332"/>
          </a:xfrm>
          <a:prstGeom prst="rect">
            <a:avLst/>
          </a:prstGeom>
          <a:noFill/>
        </p:spPr>
        <p:txBody>
          <a:bodyPr wrap="square" rtlCol="0">
            <a:spAutoFit/>
          </a:bodyPr>
          <a:lstStyle/>
          <a:p>
            <a:pPr algn="l"/>
            <a:r>
              <a:rPr lang="zh-CN" altLang="en-US" dirty="0">
                <a:solidFill>
                  <a:srgbClr val="C00000"/>
                </a:solidFill>
                <a:latin typeface="宋体" panose="02010600030101010101" pitchFamily="2" charset="-122"/>
                <a:ea typeface="宋体" panose="02010600030101010101" pitchFamily="2" charset="-122"/>
                <a:sym typeface="+mn-ea"/>
              </a:rPr>
              <a:t>◎</a:t>
            </a:r>
            <a:r>
              <a:rPr lang="zh-CN" sz="1400" dirty="0">
                <a:solidFill>
                  <a:schemeClr val="tx1"/>
                </a:solidFill>
                <a:latin typeface="微软雅黑" panose="020B0503020204020204" charset="-122"/>
                <a:ea typeface="微软雅黑" panose="020B0503020204020204" charset="-122"/>
                <a:cs typeface="微软雅黑" panose="020B0503020204020204" charset="-122"/>
                <a:sym typeface="+mn-ea"/>
              </a:rPr>
              <a:t>使用</a:t>
            </a:r>
            <a:r>
              <a:rPr lang="en-US" altLang="zh-CN" sz="1400" dirty="0" err="1">
                <a:solidFill>
                  <a:srgbClr val="C00000"/>
                </a:solidFill>
                <a:latin typeface="微软雅黑" panose="020B0503020204020204" charset="-122"/>
                <a:ea typeface="微软雅黑" panose="020B0503020204020204" charset="-122"/>
                <a:cs typeface="微软雅黑" panose="020B0503020204020204" charset="-122"/>
                <a:sym typeface="+mn-ea"/>
              </a:rPr>
              <a:t>Uni.getWindowSize</a:t>
            </a:r>
            <a:r>
              <a:rPr lang="zh-CN" altLang="en-US" sz="1400" dirty="0">
                <a:solidFill>
                  <a:schemeClr val="tx1"/>
                </a:solidFill>
                <a:latin typeface="微软雅黑" panose="020B0503020204020204" charset="-122"/>
                <a:ea typeface="微软雅黑" panose="020B0503020204020204" charset="-122"/>
                <a:cs typeface="微软雅黑" panose="020B0503020204020204" charset="-122"/>
                <a:sym typeface="+mn-ea"/>
              </a:rPr>
              <a:t>获取屏幕大小，transform渲染转盘内各选项的位置</a:t>
            </a:r>
            <a:endParaRPr lang="zh-CN" altLang="en-US" sz="1400" dirty="0">
              <a:solidFill>
                <a:schemeClr val="tx1"/>
              </a:solidFill>
              <a:latin typeface="微软雅黑" panose="020B0503020204020204" charset="-122"/>
              <a:ea typeface="微软雅黑" panose="020B0503020204020204" charset="-122"/>
              <a:cs typeface="微软雅黑" panose="020B0503020204020204" charset="-122"/>
              <a:sym typeface="+mn-ea"/>
            </a:endParaRPr>
          </a:p>
        </p:txBody>
      </p:sp>
      <p:sp>
        <p:nvSpPr>
          <p:cNvPr id="27" name="文本框 26"/>
          <p:cNvSpPr txBox="1"/>
          <p:nvPr/>
        </p:nvSpPr>
        <p:spPr>
          <a:xfrm>
            <a:off x="937895" y="3324225"/>
            <a:ext cx="7656830" cy="798830"/>
          </a:xfrm>
          <a:prstGeom prst="rect">
            <a:avLst/>
          </a:prstGeom>
          <a:noFill/>
        </p:spPr>
        <p:txBody>
          <a:bodyPr wrap="square" rtlCol="0">
            <a:spAutoFit/>
          </a:bodyPr>
          <a:lstStyle/>
          <a:p>
            <a:r>
              <a:rPr lang="zh-CN" altLang="en-US" dirty="0">
                <a:solidFill>
                  <a:srgbClr val="C00000"/>
                </a:solidFill>
                <a:latin typeface="宋体" panose="02010600030101010101" pitchFamily="2" charset="-122"/>
                <a:ea typeface="宋体" panose="02010600030101010101" pitchFamily="2" charset="-122"/>
                <a:sym typeface="+mn-ea"/>
              </a:rPr>
              <a:t>◎</a:t>
            </a:r>
            <a:r>
              <a:rPr lang="en-US" altLang="zh-CN" dirty="0">
                <a:solidFill>
                  <a:srgbClr val="FF0000"/>
                </a:solidFill>
                <a:latin typeface="微软雅黑" panose="020B0503020204020204" charset="-122"/>
                <a:ea typeface="微软雅黑" panose="020B0503020204020204" charset="-122"/>
                <a:sym typeface="+mn-ea"/>
              </a:rPr>
              <a:t> </a:t>
            </a:r>
            <a:r>
              <a:rPr lang="zh-CN" altLang="en-US" sz="1400" dirty="0">
                <a:latin typeface="微软雅黑" panose="020B0503020204020204" charset="-122"/>
                <a:ea typeface="微软雅黑" panose="020B0503020204020204" charset="-122"/>
                <a:sym typeface="+mn-ea"/>
              </a:rPr>
              <a:t>点击天气按钮后，</a:t>
            </a:r>
            <a:r>
              <a:rPr lang="en-US" altLang="zh-CN" sz="1400" dirty="0" err="1">
                <a:solidFill>
                  <a:srgbClr val="C00000"/>
                </a:solidFill>
                <a:latin typeface="微软雅黑" panose="020B0503020204020204" charset="-122"/>
                <a:ea typeface="微软雅黑" panose="020B0503020204020204" charset="-122"/>
                <a:sym typeface="+mn-ea"/>
              </a:rPr>
              <a:t>uni.request</a:t>
            </a:r>
            <a:r>
              <a:rPr lang="zh-CN" altLang="en-US" sz="1400" dirty="0">
                <a:latin typeface="微软雅黑" panose="020B0503020204020204" charset="-122"/>
                <a:ea typeface="微软雅黑" panose="020B0503020204020204" charset="-122"/>
                <a:sym typeface="+mn-ea"/>
              </a:rPr>
              <a:t>网络接口调用高德天气接口，用使用</a:t>
            </a:r>
            <a:r>
              <a:rPr lang="en-US" altLang="zh-CN" sz="1400" dirty="0" err="1">
                <a:solidFill>
                  <a:srgbClr val="C00000"/>
                </a:solidFill>
                <a:latin typeface="微软雅黑" panose="020B0503020204020204" charset="-122"/>
                <a:ea typeface="微软雅黑" panose="020B0503020204020204" charset="-122"/>
                <a:sym typeface="+mn-ea"/>
              </a:rPr>
              <a:t>uni-ui</a:t>
            </a:r>
            <a:r>
              <a:rPr lang="zh-CN" altLang="en-US" sz="1400" dirty="0">
                <a:latin typeface="微软雅黑" panose="020B0503020204020204" charset="-122"/>
                <a:ea typeface="微软雅黑" panose="020B0503020204020204" charset="-122"/>
                <a:sym typeface="+mn-ea"/>
              </a:rPr>
              <a:t>抽屉组件</a:t>
            </a:r>
            <a:r>
              <a:rPr lang="zh-CN" altLang="zh-CN" sz="1400" dirty="0">
                <a:latin typeface="微软雅黑" panose="020B0503020204020204" charset="-122"/>
                <a:ea typeface="微软雅黑" panose="020B0503020204020204" charset="-122"/>
                <a:sym typeface="+mn-ea"/>
              </a:rPr>
              <a:t>实现当天以及后三天的天气显示效果</a:t>
            </a:r>
            <a:endParaRPr lang="zh-CN" altLang="zh-CN" sz="1400" dirty="0">
              <a:latin typeface="微软雅黑" panose="020B0503020204020204" charset="-122"/>
              <a:ea typeface="微软雅黑" panose="020B0503020204020204" charset="-122"/>
              <a:sym typeface="+mn-ea"/>
            </a:endParaRPr>
          </a:p>
          <a:p>
            <a:pPr algn="l"/>
            <a:endParaRPr lang="zh-CN" altLang="en-US" sz="1400" dirty="0">
              <a:solidFill>
                <a:schemeClr val="tx1"/>
              </a:solidFill>
              <a:latin typeface="微软雅黑" panose="020B0503020204020204" charset="-122"/>
              <a:ea typeface="微软雅黑" panose="020B0503020204020204" charset="-122"/>
              <a:cs typeface="微软雅黑" panose="020B0503020204020204" charset="-122"/>
              <a:sym typeface="+mn-ea"/>
            </a:endParaRPr>
          </a:p>
        </p:txBody>
      </p:sp>
      <p:sp>
        <p:nvSpPr>
          <p:cNvPr id="2" name="文本框 1"/>
          <p:cNvSpPr txBox="1"/>
          <p:nvPr/>
        </p:nvSpPr>
        <p:spPr>
          <a:xfrm>
            <a:off x="937893" y="3821650"/>
            <a:ext cx="6483918" cy="368300"/>
          </a:xfrm>
          <a:prstGeom prst="rect">
            <a:avLst/>
          </a:prstGeom>
          <a:noFill/>
        </p:spPr>
        <p:txBody>
          <a:bodyPr wrap="square" rtlCol="0">
            <a:spAutoFit/>
          </a:bodyPr>
          <a:lstStyle/>
          <a:p>
            <a:pPr algn="l"/>
            <a:r>
              <a:rPr lang="zh-CN" altLang="en-US" dirty="0">
                <a:solidFill>
                  <a:srgbClr val="C00000"/>
                </a:solidFill>
                <a:latin typeface="宋体" panose="02010600030101010101" pitchFamily="2" charset="-122"/>
                <a:ea typeface="宋体" panose="02010600030101010101" pitchFamily="2" charset="-122"/>
                <a:sym typeface="+mn-ea"/>
              </a:rPr>
              <a:t>◎</a:t>
            </a:r>
            <a:r>
              <a:rPr lang="zh-CN" sz="1400" dirty="0">
                <a:latin typeface="微软雅黑" panose="020B0503020204020204" charset="-122"/>
                <a:ea typeface="微软雅黑" panose="020B0503020204020204" charset="-122"/>
                <a:sym typeface="+mn-ea"/>
              </a:rPr>
              <a:t>导航栏在用户未登录时，右侧显示</a:t>
            </a:r>
            <a:r>
              <a:rPr lang="en-US" altLang="zh-CN" sz="1400" dirty="0">
                <a:latin typeface="微软雅黑" panose="020B0503020204020204" charset="-122"/>
                <a:ea typeface="微软雅黑" panose="020B0503020204020204" charset="-122"/>
                <a:sym typeface="+mn-ea"/>
              </a:rPr>
              <a:t>“</a:t>
            </a:r>
            <a:r>
              <a:rPr lang="zh-CN" sz="1400" dirty="0">
                <a:latin typeface="微软雅黑" panose="020B0503020204020204" charset="-122"/>
                <a:ea typeface="微软雅黑" panose="020B0503020204020204" charset="-122"/>
                <a:sym typeface="+mn-ea"/>
              </a:rPr>
              <a:t>登录</a:t>
            </a:r>
            <a:r>
              <a:rPr lang="en-US" altLang="zh-CN" sz="1400" dirty="0">
                <a:latin typeface="微软雅黑" panose="020B0503020204020204" charset="-122"/>
                <a:ea typeface="微软雅黑" panose="020B0503020204020204" charset="-122"/>
                <a:sym typeface="+mn-ea"/>
              </a:rPr>
              <a:t>”</a:t>
            </a:r>
            <a:r>
              <a:rPr lang="zh-CN" sz="1400" dirty="0">
                <a:latin typeface="微软雅黑" panose="020B0503020204020204" charset="-122"/>
                <a:ea typeface="微软雅黑" panose="020B0503020204020204" charset="-122"/>
                <a:sym typeface="+mn-ea"/>
              </a:rPr>
              <a:t>按钮，登录后显示</a:t>
            </a:r>
            <a:r>
              <a:rPr lang="en-US" altLang="zh-CN" sz="1400" dirty="0">
                <a:latin typeface="微软雅黑" panose="020B0503020204020204" charset="-122"/>
                <a:ea typeface="微软雅黑" panose="020B0503020204020204" charset="-122"/>
                <a:sym typeface="+mn-ea"/>
              </a:rPr>
              <a:t>“</a:t>
            </a:r>
            <a:r>
              <a:rPr lang="zh-CN" altLang="en-US" sz="1400" dirty="0">
                <a:latin typeface="微软雅黑" panose="020B0503020204020204" charset="-122"/>
                <a:ea typeface="微软雅黑" panose="020B0503020204020204" charset="-122"/>
                <a:sym typeface="+mn-ea"/>
              </a:rPr>
              <a:t>我的</a:t>
            </a:r>
            <a:r>
              <a:rPr lang="en-US" altLang="zh-CN" sz="1400" dirty="0">
                <a:latin typeface="微软雅黑" panose="020B0503020204020204" charset="-122"/>
                <a:ea typeface="微软雅黑" panose="020B0503020204020204" charset="-122"/>
                <a:sym typeface="+mn-ea"/>
              </a:rPr>
              <a:t>”</a:t>
            </a:r>
            <a:r>
              <a:rPr lang="zh-CN" altLang="en-US" sz="1400" dirty="0">
                <a:latin typeface="微软雅黑" panose="020B0503020204020204" charset="-122"/>
                <a:ea typeface="微软雅黑" panose="020B0503020204020204" charset="-122"/>
                <a:sym typeface="+mn-ea"/>
              </a:rPr>
              <a:t>按钮</a:t>
            </a:r>
            <a:endParaRPr lang="zh-CN" altLang="en-US" sz="1400" dirty="0">
              <a:solidFill>
                <a:schemeClr val="tx1"/>
              </a:solidFill>
              <a:latin typeface="微软雅黑" panose="020B0503020204020204" charset="-122"/>
              <a:ea typeface="微软雅黑" panose="020B0503020204020204" charset="-122"/>
              <a:cs typeface="微软雅黑" panose="020B0503020204020204" charset="-122"/>
              <a:sym typeface="+mn-ea"/>
            </a:endParaRPr>
          </a:p>
        </p:txBody>
      </p:sp>
      <p:sp>
        <p:nvSpPr>
          <p:cNvPr id="20" name="文本框 19"/>
          <p:cNvSpPr txBox="1"/>
          <p:nvPr/>
        </p:nvSpPr>
        <p:spPr>
          <a:xfrm>
            <a:off x="937895" y="2626360"/>
            <a:ext cx="7656830" cy="798830"/>
          </a:xfrm>
          <a:prstGeom prst="rect">
            <a:avLst/>
          </a:prstGeom>
          <a:noFill/>
        </p:spPr>
        <p:txBody>
          <a:bodyPr wrap="square" rtlCol="0">
            <a:spAutoFit/>
          </a:bodyPr>
          <a:lstStyle/>
          <a:p>
            <a:pPr algn="l"/>
            <a:r>
              <a:rPr lang="zh-CN" altLang="en-US" dirty="0">
                <a:solidFill>
                  <a:srgbClr val="C00000"/>
                </a:solidFill>
                <a:latin typeface="宋体" panose="02010600030101010101" pitchFamily="2" charset="-122"/>
                <a:ea typeface="宋体" panose="02010600030101010101" pitchFamily="2" charset="-122"/>
                <a:sym typeface="+mn-ea"/>
              </a:rPr>
              <a:t>◎</a:t>
            </a:r>
            <a:r>
              <a:rPr lang="zh-CN" sz="1400" dirty="0">
                <a:solidFill>
                  <a:schemeClr val="tx1"/>
                </a:solidFill>
                <a:latin typeface="微软雅黑" panose="020B0503020204020204" charset="-122"/>
                <a:ea typeface="微软雅黑" panose="020B0503020204020204" charset="-122"/>
                <a:cs typeface="微软雅黑" panose="020B0503020204020204" charset="-122"/>
                <a:sym typeface="+mn-ea"/>
              </a:rPr>
              <a:t>调用</a:t>
            </a:r>
            <a:r>
              <a:rPr lang="zh-CN" sz="1400" dirty="0">
                <a:solidFill>
                  <a:srgbClr val="C00000"/>
                </a:solidFill>
                <a:latin typeface="微软雅黑" panose="020B0503020204020204" charset="-122"/>
                <a:ea typeface="微软雅黑" panose="020B0503020204020204" charset="-122"/>
                <a:cs typeface="微软雅黑" panose="020B0503020204020204" charset="-122"/>
                <a:sym typeface="+mn-ea"/>
              </a:rPr>
              <a:t>腾讯地图</a:t>
            </a:r>
            <a:r>
              <a:rPr lang="en-US" altLang="zh-CN" sz="1400" dirty="0">
                <a:solidFill>
                  <a:srgbClr val="C00000"/>
                </a:solidFill>
                <a:latin typeface="微软雅黑" panose="020B0503020204020204" charset="-122"/>
                <a:ea typeface="微软雅黑" panose="020B0503020204020204" charset="-122"/>
                <a:cs typeface="微软雅黑" panose="020B0503020204020204" charset="-122"/>
                <a:sym typeface="+mn-ea"/>
              </a:rPr>
              <a:t>api</a:t>
            </a:r>
            <a:r>
              <a:rPr lang="zh-CN" altLang="en-US" sz="1400" dirty="0">
                <a:solidFill>
                  <a:schemeClr val="tx1"/>
                </a:solidFill>
                <a:latin typeface="微软雅黑" panose="020B0503020204020204" charset="-122"/>
                <a:ea typeface="微软雅黑" panose="020B0503020204020204" charset="-122"/>
                <a:cs typeface="微软雅黑" panose="020B0503020204020204" charset="-122"/>
                <a:sym typeface="+mn-ea"/>
              </a:rPr>
              <a:t>搜索周边美食并通过使用</a:t>
            </a:r>
            <a:r>
              <a:rPr lang="en-US" sz="1400" dirty="0">
                <a:solidFill>
                  <a:srgbClr val="C00000"/>
                </a:solidFill>
                <a:latin typeface="微软雅黑" panose="020B0503020204020204" charset="-122"/>
                <a:ea typeface="微软雅黑" panose="020B0503020204020204" charset="-122"/>
                <a:cs typeface="微软雅黑" panose="020B0503020204020204" charset="-122"/>
                <a:sym typeface="+mn-ea"/>
              </a:rPr>
              <a:t>uni.getLocation</a:t>
            </a:r>
            <a:r>
              <a:rPr lang="zh-CN" altLang="en-US" sz="1400" dirty="0">
                <a:solidFill>
                  <a:srgbClr val="C00000"/>
                </a:solidFill>
                <a:latin typeface="微软雅黑" panose="020B0503020204020204" charset="-122"/>
                <a:ea typeface="微软雅黑" panose="020B0503020204020204" charset="-122"/>
                <a:cs typeface="微软雅黑" panose="020B0503020204020204" charset="-122"/>
                <a:sym typeface="+mn-ea"/>
              </a:rPr>
              <a:t>方法</a:t>
            </a:r>
            <a:r>
              <a:rPr lang="zh-CN" altLang="en-US" sz="1400" dirty="0">
                <a:solidFill>
                  <a:schemeClr val="tx1"/>
                </a:solidFill>
                <a:latin typeface="微软雅黑" panose="020B0503020204020204" charset="-122"/>
                <a:ea typeface="微软雅黑" panose="020B0503020204020204" charset="-122"/>
                <a:cs typeface="微软雅黑" panose="020B0503020204020204" charset="-122"/>
                <a:sym typeface="+mn-ea"/>
              </a:rPr>
              <a:t>实现获取经纬度，并使用和</a:t>
            </a:r>
            <a:r>
              <a:rPr lang="zh-CN" sz="1400" dirty="0">
                <a:solidFill>
                  <a:schemeClr val="tx1"/>
                </a:solidFill>
                <a:latin typeface="微软雅黑" panose="020B0503020204020204" charset="-122"/>
                <a:ea typeface="微软雅黑" panose="020B0503020204020204" charset="-122"/>
                <a:cs typeface="微软雅黑" panose="020B0503020204020204" charset="-122"/>
                <a:sym typeface="+mn-ea"/>
              </a:rPr>
              <a:t>风天气接口获取</a:t>
            </a:r>
            <a:r>
              <a:rPr lang="zh-CN" altLang="en-US" sz="1400" dirty="0">
                <a:solidFill>
                  <a:schemeClr val="tx1"/>
                </a:solidFill>
                <a:latin typeface="微软雅黑" panose="020B0503020204020204" charset="-122"/>
                <a:ea typeface="微软雅黑" panose="020B0503020204020204" charset="-122"/>
                <a:cs typeface="微软雅黑" panose="020B0503020204020204" charset="-122"/>
                <a:sym typeface="+mn-ea"/>
              </a:rPr>
              <a:t>当地天气，再通过</a:t>
            </a:r>
            <a:r>
              <a:rPr lang="zh-CN" altLang="en-US" sz="1400" dirty="0">
                <a:solidFill>
                  <a:srgbClr val="C00000"/>
                </a:solidFill>
                <a:latin typeface="微软雅黑" panose="020B0503020204020204" charset="-122"/>
                <a:ea typeface="微软雅黑" panose="020B0503020204020204" charset="-122"/>
                <a:cs typeface="微软雅黑" panose="020B0503020204020204" charset="-122"/>
                <a:sym typeface="+mn-ea"/>
              </a:rPr>
              <a:t>uni-popup组件</a:t>
            </a:r>
            <a:r>
              <a:rPr lang="zh-CN" altLang="en-US" sz="1400" dirty="0">
                <a:solidFill>
                  <a:schemeClr val="tx1"/>
                </a:solidFill>
                <a:latin typeface="微软雅黑" panose="020B0503020204020204" charset="-122"/>
                <a:ea typeface="微软雅黑" panose="020B0503020204020204" charset="-122"/>
                <a:cs typeface="微软雅黑" panose="020B0503020204020204" charset="-122"/>
                <a:sym typeface="+mn-ea"/>
              </a:rPr>
              <a:t>实现弹窗，并通过调用腾讯地图接口实现对应美食的路线规划。</a:t>
            </a:r>
            <a:endParaRPr lang="zh-CN" altLang="en-US" sz="1400" dirty="0">
              <a:solidFill>
                <a:schemeClr val="tx1"/>
              </a:solidFill>
              <a:latin typeface="微软雅黑" panose="020B0503020204020204" charset="-122"/>
              <a:ea typeface="微软雅黑" panose="020B0503020204020204" charset="-122"/>
              <a:cs typeface="微软雅黑" panose="020B0503020204020204" charset="-122"/>
              <a:sym typeface="+mn-ea"/>
            </a:endParaRPr>
          </a:p>
        </p:txBody>
      </p:sp>
      <p:sp>
        <p:nvSpPr>
          <p:cNvPr id="16" name="文本框 15"/>
          <p:cNvSpPr txBox="1"/>
          <p:nvPr/>
        </p:nvSpPr>
        <p:spPr>
          <a:xfrm>
            <a:off x="937893" y="4130334"/>
            <a:ext cx="6483918" cy="369332"/>
          </a:xfrm>
          <a:prstGeom prst="rect">
            <a:avLst/>
          </a:prstGeom>
          <a:noFill/>
        </p:spPr>
        <p:txBody>
          <a:bodyPr wrap="square" rtlCol="0">
            <a:spAutoFit/>
          </a:bodyPr>
          <a:lstStyle/>
          <a:p>
            <a:pPr algn="l"/>
            <a:r>
              <a:rPr lang="zh-CN" altLang="en-US" dirty="0">
                <a:solidFill>
                  <a:srgbClr val="C00000"/>
                </a:solidFill>
                <a:latin typeface="宋体" panose="02010600030101010101" pitchFamily="2" charset="-122"/>
                <a:ea typeface="宋体" panose="02010600030101010101" pitchFamily="2" charset="-122"/>
                <a:sym typeface="+mn-ea"/>
              </a:rPr>
              <a:t>◎</a:t>
            </a:r>
            <a:r>
              <a:rPr lang="zh-CN" altLang="en-US" sz="1400" dirty="0">
                <a:solidFill>
                  <a:schemeClr val="tx1"/>
                </a:solidFill>
                <a:latin typeface="微软雅黑" panose="020B0503020204020204" charset="-122"/>
                <a:ea typeface="微软雅黑" panose="020B0503020204020204" charset="-122"/>
                <a:cs typeface="微软雅黑" panose="020B0503020204020204" charset="-122"/>
                <a:sym typeface="+mn-ea"/>
              </a:rPr>
              <a:t>使用条件编译，在电脑与</a:t>
            </a:r>
            <a:r>
              <a:rPr lang="en-US" altLang="zh-CN" sz="1400" dirty="0">
                <a:solidFill>
                  <a:schemeClr val="tx1"/>
                </a:solidFill>
                <a:latin typeface="微软雅黑" panose="020B0503020204020204" charset="-122"/>
                <a:ea typeface="微软雅黑" panose="020B0503020204020204" charset="-122"/>
                <a:cs typeface="微软雅黑" panose="020B0503020204020204" charset="-122"/>
                <a:sym typeface="+mn-ea"/>
              </a:rPr>
              <a:t>app</a:t>
            </a:r>
            <a:r>
              <a:rPr lang="zh-CN" altLang="en-US" sz="1400" dirty="0">
                <a:solidFill>
                  <a:schemeClr val="tx1"/>
                </a:solidFill>
                <a:latin typeface="微软雅黑" panose="020B0503020204020204" charset="-122"/>
                <a:ea typeface="微软雅黑" panose="020B0503020204020204" charset="-122"/>
                <a:cs typeface="微软雅黑" panose="020B0503020204020204" charset="-122"/>
                <a:sym typeface="+mn-ea"/>
              </a:rPr>
              <a:t>端提示文字有所变化</a:t>
            </a:r>
            <a:endParaRPr lang="zh-CN" altLang="en-US" sz="1400" dirty="0">
              <a:solidFill>
                <a:schemeClr val="tx1"/>
              </a:solidFill>
              <a:latin typeface="微软雅黑" panose="020B0503020204020204" charset="-122"/>
              <a:ea typeface="微软雅黑" panose="020B0503020204020204" charset="-122"/>
              <a:cs typeface="微软雅黑" panose="020B0503020204020204" charset="-122"/>
              <a:sym typeface="+mn-ea"/>
            </a:endParaRPr>
          </a:p>
        </p:txBody>
      </p:sp>
      <p:sp>
        <p:nvSpPr>
          <p:cNvPr id="3" name="文本框 2"/>
          <p:cNvSpPr txBox="1"/>
          <p:nvPr/>
        </p:nvSpPr>
        <p:spPr>
          <a:xfrm>
            <a:off x="944880" y="1545590"/>
            <a:ext cx="6627495" cy="368300"/>
          </a:xfrm>
          <a:prstGeom prst="rect">
            <a:avLst/>
          </a:prstGeom>
          <a:noFill/>
        </p:spPr>
        <p:txBody>
          <a:bodyPr wrap="square" rtlCol="0">
            <a:spAutoFit/>
          </a:bodyPr>
          <a:p>
            <a:r>
              <a:rPr lang="zh-CN" altLang="en-US" dirty="0">
                <a:solidFill>
                  <a:srgbClr val="C00000"/>
                </a:solidFill>
                <a:latin typeface="宋体" panose="02010600030101010101" pitchFamily="2" charset="-122"/>
                <a:ea typeface="宋体" panose="02010600030101010101" pitchFamily="2" charset="-122"/>
                <a:sym typeface="+mn-ea"/>
              </a:rPr>
              <a:t>◎</a:t>
            </a:r>
            <a:r>
              <a:rPr lang="zh-CN" altLang="en-US" sz="1400" dirty="0">
                <a:sym typeface="+mn-ea"/>
              </a:rPr>
              <a:t>通过</a:t>
            </a:r>
            <a:r>
              <a:rPr lang="zh-CN" altLang="en-US" sz="1400" dirty="0">
                <a:solidFill>
                  <a:srgbClr val="C00000"/>
                </a:solidFill>
                <a:sym typeface="+mn-ea"/>
              </a:rPr>
              <a:t>rorate属性</a:t>
            </a:r>
            <a:r>
              <a:rPr lang="zh-CN" altLang="en-US" sz="1400" dirty="0">
                <a:sym typeface="+mn-ea"/>
              </a:rPr>
              <a:t>实现转盘的旋转，</a:t>
            </a:r>
            <a:r>
              <a:rPr lang="zh-CN" altLang="en-US" sz="1400" dirty="0"/>
              <a:t>实现抽奖功能（最多可增加</a:t>
            </a:r>
            <a:r>
              <a:rPr lang="en-US" altLang="zh-CN" sz="1400" dirty="0"/>
              <a:t>12</a:t>
            </a:r>
            <a:r>
              <a:rPr lang="zh-CN" altLang="en-US" sz="1400" dirty="0"/>
              <a:t>个</a:t>
            </a:r>
            <a:r>
              <a:rPr lang="zh-CN" altLang="en-US" sz="1200" dirty="0"/>
              <a:t>）</a:t>
            </a:r>
            <a:endParaRPr lang="zh-CN" altLang="en-US" sz="1200" dirty="0"/>
          </a:p>
        </p:txBody>
      </p:sp>
    </p:spTree>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548640" y="522351"/>
            <a:ext cx="8046720" cy="4098798"/>
          </a:xfrm>
          <a:prstGeom prst="rect">
            <a:avLst/>
          </a:prstGeom>
          <a:solidFill>
            <a:schemeClr val="bg2"/>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Calibri Light" panose="020F0302020204030204"/>
              <a:ea typeface="微软雅黑" panose="020B0503020204020204" charset="-122"/>
              <a:cs typeface="+mn-cs"/>
            </a:endParaRPr>
          </a:p>
        </p:txBody>
      </p:sp>
      <p:sp>
        <p:nvSpPr>
          <p:cNvPr id="15" name="椭圆 14"/>
          <p:cNvSpPr/>
          <p:nvPr/>
        </p:nvSpPr>
        <p:spPr>
          <a:xfrm>
            <a:off x="658999" y="843455"/>
            <a:ext cx="1185567" cy="1201571"/>
          </a:xfrm>
          <a:prstGeom prst="ellipse">
            <a:avLst/>
          </a:prstGeom>
          <a:solidFill>
            <a:schemeClr val="accent1"/>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Calibri Light" panose="020F0302020204030204"/>
              <a:ea typeface="微软雅黑" panose="020B0503020204020204" charset="-122"/>
              <a:cs typeface="+mn-cs"/>
            </a:endParaRPr>
          </a:p>
        </p:txBody>
      </p:sp>
      <p:sp>
        <p:nvSpPr>
          <p:cNvPr id="23" name="矩形 22"/>
          <p:cNvSpPr/>
          <p:nvPr/>
        </p:nvSpPr>
        <p:spPr>
          <a:xfrm>
            <a:off x="3144264" y="2110758"/>
            <a:ext cx="184731" cy="646331"/>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3600" b="1" i="0" u="none" strike="noStrike" kern="100" cap="none" spc="0" normalizeH="0" baseline="0" noProof="0" dirty="0">
              <a:ln>
                <a:noFill/>
              </a:ln>
              <a:solidFill>
                <a:srgbClr val="222B34"/>
              </a:solidFill>
              <a:effectLst/>
              <a:uLnTx/>
              <a:uFillTx/>
              <a:latin typeface="微软雅黑" panose="020B0503020204020204" charset="-122"/>
              <a:ea typeface="微软雅黑" panose="020B0503020204020204" charset="-122"/>
              <a:cs typeface="Times New Roman" panose="02020603050405020304" pitchFamily="18" charset="0"/>
            </a:endParaRPr>
          </a:p>
        </p:txBody>
      </p:sp>
      <p:sp>
        <p:nvSpPr>
          <p:cNvPr id="30" name="矩形 29"/>
          <p:cNvSpPr/>
          <p:nvPr/>
        </p:nvSpPr>
        <p:spPr>
          <a:xfrm>
            <a:off x="3144264" y="2733086"/>
            <a:ext cx="184731" cy="461665"/>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en-US" altLang="zh-CN" sz="2400" b="0" i="0" u="none" strike="noStrike" kern="100" cap="none" spc="0" normalizeH="0" baseline="0" noProof="0" dirty="0">
              <a:ln>
                <a:noFill/>
              </a:ln>
              <a:solidFill>
                <a:srgbClr val="222B34"/>
              </a:solidFill>
              <a:effectLst/>
              <a:uLnTx/>
              <a:uFillTx/>
              <a:latin typeface="Arial" panose="020B0604020202020204"/>
              <a:ea typeface="微软雅黑" panose="020B0503020204020204" charset="-122"/>
              <a:cs typeface="Times New Roman" panose="02020603050405020304" pitchFamily="18" charset="0"/>
            </a:endParaRPr>
          </a:p>
        </p:txBody>
      </p:sp>
      <p:sp>
        <p:nvSpPr>
          <p:cNvPr id="6" name="AutoShape 59"/>
          <p:cNvSpPr/>
          <p:nvPr/>
        </p:nvSpPr>
        <p:spPr bwMode="auto">
          <a:xfrm>
            <a:off x="811525" y="1054086"/>
            <a:ext cx="779757" cy="772764"/>
          </a:xfrm>
          <a:custGeom>
            <a:avLst/>
            <a:gdLst>
              <a:gd name="T0" fmla="+- 0 10794 23"/>
              <a:gd name="T1" fmla="*/ T0 w 21543"/>
              <a:gd name="T2" fmla="*/ 10800 h 21600"/>
              <a:gd name="T3" fmla="+- 0 10794 23"/>
              <a:gd name="T4" fmla="*/ T3 w 21543"/>
              <a:gd name="T5" fmla="*/ 10800 h 21600"/>
              <a:gd name="T6" fmla="+- 0 10794 23"/>
              <a:gd name="T7" fmla="*/ T6 w 21543"/>
              <a:gd name="T8" fmla="*/ 10800 h 21600"/>
              <a:gd name="T9" fmla="+- 0 10794 23"/>
              <a:gd name="T10" fmla="*/ T9 w 21543"/>
              <a:gd name="T11" fmla="*/ 10800 h 21600"/>
            </a:gdLst>
            <a:ahLst/>
            <a:cxnLst>
              <a:cxn ang="0">
                <a:pos x="T1" y="T2"/>
              </a:cxn>
              <a:cxn ang="0">
                <a:pos x="T4" y="T5"/>
              </a:cxn>
              <a:cxn ang="0">
                <a:pos x="T7" y="T8"/>
              </a:cxn>
              <a:cxn ang="0">
                <a:pos x="T10" y="T11"/>
              </a:cxn>
            </a:cxnLst>
            <a:rect l="0" t="0" r="r" b="b"/>
            <a:pathLst>
              <a:path w="21543" h="21600">
                <a:moveTo>
                  <a:pt x="16976" y="19986"/>
                </a:moveTo>
                <a:lnTo>
                  <a:pt x="11226" y="17680"/>
                </a:lnTo>
                <a:cubicBezTo>
                  <a:pt x="11088" y="17626"/>
                  <a:pt x="10946" y="17608"/>
                  <a:pt x="10806" y="17600"/>
                </a:cubicBezTo>
                <a:lnTo>
                  <a:pt x="19660" y="3837"/>
                </a:lnTo>
                <a:cubicBezTo>
                  <a:pt x="19660" y="3837"/>
                  <a:pt x="16976" y="19986"/>
                  <a:pt x="16976" y="19986"/>
                </a:cubicBezTo>
                <a:close/>
                <a:moveTo>
                  <a:pt x="6859" y="16244"/>
                </a:moveTo>
                <a:cubicBezTo>
                  <a:pt x="6858" y="16242"/>
                  <a:pt x="6855" y="16240"/>
                  <a:pt x="6854" y="16238"/>
                </a:cubicBezTo>
                <a:lnTo>
                  <a:pt x="19606" y="2552"/>
                </a:lnTo>
                <a:lnTo>
                  <a:pt x="8735" y="19536"/>
                </a:lnTo>
                <a:cubicBezTo>
                  <a:pt x="8735" y="19536"/>
                  <a:pt x="6859" y="16244"/>
                  <a:pt x="6859" y="16244"/>
                </a:cubicBezTo>
                <a:close/>
                <a:moveTo>
                  <a:pt x="2111" y="14024"/>
                </a:moveTo>
                <a:lnTo>
                  <a:pt x="17712" y="3595"/>
                </a:lnTo>
                <a:lnTo>
                  <a:pt x="6369" y="15770"/>
                </a:lnTo>
                <a:cubicBezTo>
                  <a:pt x="6309" y="15734"/>
                  <a:pt x="6256" y="15687"/>
                  <a:pt x="6190" y="15660"/>
                </a:cubicBezTo>
                <a:cubicBezTo>
                  <a:pt x="6190" y="15660"/>
                  <a:pt x="2111" y="14024"/>
                  <a:pt x="2111" y="14024"/>
                </a:cubicBezTo>
                <a:close/>
                <a:moveTo>
                  <a:pt x="21234" y="108"/>
                </a:moveTo>
                <a:cubicBezTo>
                  <a:pt x="21123" y="35"/>
                  <a:pt x="20996" y="0"/>
                  <a:pt x="20868" y="0"/>
                </a:cubicBezTo>
                <a:cubicBezTo>
                  <a:pt x="20738" y="0"/>
                  <a:pt x="20608" y="36"/>
                  <a:pt x="20495" y="113"/>
                </a:cubicBezTo>
                <a:lnTo>
                  <a:pt x="299" y="13613"/>
                </a:lnTo>
                <a:cubicBezTo>
                  <a:pt x="91" y="13751"/>
                  <a:pt x="-23" y="13995"/>
                  <a:pt x="3" y="14244"/>
                </a:cubicBezTo>
                <a:cubicBezTo>
                  <a:pt x="28" y="14494"/>
                  <a:pt x="190" y="14708"/>
                  <a:pt x="422" y="14801"/>
                </a:cubicBezTo>
                <a:lnTo>
                  <a:pt x="5689" y="16914"/>
                </a:lnTo>
                <a:lnTo>
                  <a:pt x="8166" y="21259"/>
                </a:lnTo>
                <a:cubicBezTo>
                  <a:pt x="8284" y="21468"/>
                  <a:pt x="8505" y="21597"/>
                  <a:pt x="8743" y="21599"/>
                </a:cubicBezTo>
                <a:lnTo>
                  <a:pt x="8751" y="21599"/>
                </a:lnTo>
                <a:cubicBezTo>
                  <a:pt x="8987" y="21599"/>
                  <a:pt x="9206" y="21474"/>
                  <a:pt x="9328" y="21271"/>
                </a:cubicBezTo>
                <a:lnTo>
                  <a:pt x="10726" y="18934"/>
                </a:lnTo>
                <a:lnTo>
                  <a:pt x="17253" y="21551"/>
                </a:lnTo>
                <a:cubicBezTo>
                  <a:pt x="17332" y="21584"/>
                  <a:pt x="17418" y="21599"/>
                  <a:pt x="17502" y="21599"/>
                </a:cubicBezTo>
                <a:cubicBezTo>
                  <a:pt x="17617" y="21599"/>
                  <a:pt x="17731" y="21571"/>
                  <a:pt x="17832" y="21512"/>
                </a:cubicBezTo>
                <a:cubicBezTo>
                  <a:pt x="18010" y="21412"/>
                  <a:pt x="18133" y="21238"/>
                  <a:pt x="18167" y="21035"/>
                </a:cubicBezTo>
                <a:lnTo>
                  <a:pt x="21533" y="785"/>
                </a:lnTo>
                <a:cubicBezTo>
                  <a:pt x="21576" y="520"/>
                  <a:pt x="21459" y="254"/>
                  <a:pt x="21234" y="108"/>
                </a:cubicBezTo>
              </a:path>
            </a:pathLst>
          </a:custGeom>
          <a:solidFill>
            <a:sysClr val="window" lastClr="FFFFFF"/>
          </a:solidFill>
          <a:ln>
            <a:noFill/>
          </a:ln>
          <a:effec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dirty="0">
              <a:ln>
                <a:noFill/>
              </a:ln>
              <a:solidFill>
                <a:srgbClr val="FFFFFF"/>
              </a:solidFill>
              <a:effectLst>
                <a:outerShdw blurRad="38100" dist="38100" dir="2700000" algn="tl">
                  <a:srgbClr val="000000"/>
                </a:outerShdw>
              </a:effectLst>
              <a:uLnTx/>
              <a:uFillTx/>
              <a:latin typeface="Gill Sans" charset="0"/>
              <a:ea typeface="宋体" panose="02010600030101010101" pitchFamily="2" charset="-122"/>
              <a:cs typeface="+mn-cs"/>
              <a:sym typeface="Gill Sans" charset="0"/>
            </a:endParaRPr>
          </a:p>
        </p:txBody>
      </p:sp>
      <p:sp>
        <p:nvSpPr>
          <p:cNvPr id="16" name="文本框 15"/>
          <p:cNvSpPr txBox="1"/>
          <p:nvPr/>
        </p:nvSpPr>
        <p:spPr>
          <a:xfrm>
            <a:off x="4011667" y="968727"/>
            <a:ext cx="1119352" cy="368300"/>
          </a:xfrm>
          <a:prstGeom prst="rect">
            <a:avLst/>
          </a:prstGeom>
          <a:noFill/>
        </p:spPr>
        <p:txBody>
          <a:bodyPr wrap="square" rtlCol="0">
            <a:spAutoFit/>
          </a:bodyPr>
          <a:lstStyle/>
          <a:p>
            <a:r>
              <a:rPr lang="zh-CN" altLang="en-US" dirty="0"/>
              <a:t>用户登录</a:t>
            </a:r>
            <a:endParaRPr lang="zh-CN" altLang="en-US" dirty="0"/>
          </a:p>
        </p:txBody>
      </p:sp>
      <p:sp>
        <p:nvSpPr>
          <p:cNvPr id="19" name="矩形 18"/>
          <p:cNvSpPr/>
          <p:nvPr/>
        </p:nvSpPr>
        <p:spPr>
          <a:xfrm>
            <a:off x="7390783" y="641911"/>
            <a:ext cx="1022888" cy="1022888"/>
          </a:xfrm>
          <a:prstGeom prst="rect">
            <a:avLst/>
          </a:prstGeom>
          <a:solidFill>
            <a:schemeClr val="accent1"/>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p>
        </p:txBody>
      </p:sp>
      <p:sp>
        <p:nvSpPr>
          <p:cNvPr id="20" name="AutoShape 126"/>
          <p:cNvSpPr/>
          <p:nvPr/>
        </p:nvSpPr>
        <p:spPr bwMode="auto">
          <a:xfrm>
            <a:off x="7564670" y="850638"/>
            <a:ext cx="626564" cy="62656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3499" y="14850"/>
                </a:moveTo>
                <a:cubicBezTo>
                  <a:pt x="9772" y="14850"/>
                  <a:pt x="6749" y="11827"/>
                  <a:pt x="6749" y="8100"/>
                </a:cubicBezTo>
                <a:cubicBezTo>
                  <a:pt x="6749" y="4372"/>
                  <a:pt x="9772" y="1350"/>
                  <a:pt x="13499" y="1350"/>
                </a:cubicBezTo>
                <a:cubicBezTo>
                  <a:pt x="17227" y="1350"/>
                  <a:pt x="20249" y="4372"/>
                  <a:pt x="20249" y="8100"/>
                </a:cubicBezTo>
                <a:cubicBezTo>
                  <a:pt x="20249" y="11827"/>
                  <a:pt x="17227" y="14850"/>
                  <a:pt x="13499" y="14850"/>
                </a:cubicBezTo>
                <a:moveTo>
                  <a:pt x="3236" y="20042"/>
                </a:moveTo>
                <a:cubicBezTo>
                  <a:pt x="3019" y="20266"/>
                  <a:pt x="2718" y="20408"/>
                  <a:pt x="2382" y="20408"/>
                </a:cubicBezTo>
                <a:cubicBezTo>
                  <a:pt x="1724" y="20408"/>
                  <a:pt x="1191" y="19875"/>
                  <a:pt x="1191" y="19218"/>
                </a:cubicBezTo>
                <a:cubicBezTo>
                  <a:pt x="1191" y="18881"/>
                  <a:pt x="1332" y="18580"/>
                  <a:pt x="1557" y="18363"/>
                </a:cubicBezTo>
                <a:lnTo>
                  <a:pt x="1551" y="18358"/>
                </a:lnTo>
                <a:lnTo>
                  <a:pt x="6996" y="12913"/>
                </a:lnTo>
                <a:cubicBezTo>
                  <a:pt x="7472" y="13555"/>
                  <a:pt x="8039" y="14122"/>
                  <a:pt x="8680" y="14599"/>
                </a:cubicBezTo>
                <a:cubicBezTo>
                  <a:pt x="8680" y="14599"/>
                  <a:pt x="3236" y="20042"/>
                  <a:pt x="3236" y="20042"/>
                </a:cubicBezTo>
                <a:close/>
                <a:moveTo>
                  <a:pt x="13499" y="0"/>
                </a:moveTo>
                <a:cubicBezTo>
                  <a:pt x="9026" y="0"/>
                  <a:pt x="5399" y="3626"/>
                  <a:pt x="5399" y="8100"/>
                </a:cubicBezTo>
                <a:cubicBezTo>
                  <a:pt x="5399" y="9467"/>
                  <a:pt x="5742" y="10754"/>
                  <a:pt x="6341" y="11884"/>
                </a:cubicBezTo>
                <a:lnTo>
                  <a:pt x="709" y="17515"/>
                </a:lnTo>
                <a:lnTo>
                  <a:pt x="713" y="17520"/>
                </a:lnTo>
                <a:cubicBezTo>
                  <a:pt x="274" y="17953"/>
                  <a:pt x="0" y="18552"/>
                  <a:pt x="0" y="19218"/>
                </a:cubicBezTo>
                <a:cubicBezTo>
                  <a:pt x="0" y="20533"/>
                  <a:pt x="1066" y="21599"/>
                  <a:pt x="2382" y="21599"/>
                </a:cubicBezTo>
                <a:cubicBezTo>
                  <a:pt x="3047" y="21599"/>
                  <a:pt x="3647" y="21326"/>
                  <a:pt x="4079" y="20885"/>
                </a:cubicBezTo>
                <a:lnTo>
                  <a:pt x="4078" y="20884"/>
                </a:lnTo>
                <a:lnTo>
                  <a:pt x="9708" y="15255"/>
                </a:lnTo>
                <a:cubicBezTo>
                  <a:pt x="10839" y="15856"/>
                  <a:pt x="12128" y="16200"/>
                  <a:pt x="13499" y="16200"/>
                </a:cubicBezTo>
                <a:cubicBezTo>
                  <a:pt x="17973" y="16200"/>
                  <a:pt x="21600" y="12573"/>
                  <a:pt x="21600" y="8100"/>
                </a:cubicBezTo>
                <a:cubicBezTo>
                  <a:pt x="21600" y="3626"/>
                  <a:pt x="17973" y="0"/>
                  <a:pt x="13499" y="0"/>
                </a:cubicBezTo>
              </a:path>
            </a:pathLst>
          </a:custGeom>
          <a:solidFill>
            <a:schemeClr val="bg1"/>
          </a:solidFill>
          <a:ln>
            <a:noFill/>
          </a:ln>
          <a:effectLst/>
        </p:spPr>
        <p:txBody>
          <a:bodyPr lIns="19050" tIns="19050" rIns="19050" bIns="19050" anchor="ctr"/>
          <a:lstStyle/>
          <a:p>
            <a:pPr algn="ctr" defTabSz="228600" fontAlgn="base" hangingPunct="0">
              <a:spcBef>
                <a:spcPct val="0"/>
              </a:spcBef>
              <a:spcAft>
                <a:spcPct val="0"/>
              </a:spcAft>
              <a:defRPr/>
            </a:pPr>
            <a:endParaRPr lang="en-US" sz="1500" kern="0" dirty="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pic>
        <p:nvPicPr>
          <p:cNvPr id="2" name="图片 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900555" y="1603375"/>
            <a:ext cx="5367655" cy="2893060"/>
          </a:xfrm>
          <a:prstGeom prst="rect">
            <a:avLst/>
          </a:prstGeom>
        </p:spPr>
      </p:pic>
      <p:sp>
        <p:nvSpPr>
          <p:cNvPr id="3" name="文本框 2"/>
          <p:cNvSpPr txBox="1"/>
          <p:nvPr/>
        </p:nvSpPr>
        <p:spPr>
          <a:xfrm>
            <a:off x="3900827" y="24065"/>
            <a:ext cx="2099310" cy="368300"/>
          </a:xfrm>
          <a:prstGeom prst="rect">
            <a:avLst/>
          </a:prstGeom>
          <a:noFill/>
        </p:spPr>
        <p:txBody>
          <a:bodyPr wrap="square" rtlCol="0">
            <a:spAutoFit/>
          </a:bodyPr>
          <a:p>
            <a:r>
              <a:rPr lang="zh-CN" altLang="en-US" dirty="0"/>
              <a:t>用户   登录</a:t>
            </a:r>
            <a:endParaRPr lang="zh-CN" altLang="en-US" dirty="0"/>
          </a:p>
        </p:txBody>
      </p:sp>
    </p:spTree>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548640" y="502666"/>
            <a:ext cx="8046720" cy="4098798"/>
          </a:xfrm>
          <a:prstGeom prst="rect">
            <a:avLst/>
          </a:prstGeom>
          <a:solidFill>
            <a:schemeClr val="bg1"/>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white"/>
                </a:solidFill>
                <a:effectLst/>
                <a:uLnTx/>
                <a:uFillTx/>
                <a:latin typeface="Calibri Light" panose="020F0302020204030204"/>
                <a:ea typeface="微软雅黑" panose="020B0503020204020204" charset="-122"/>
                <a:cs typeface="+mn-cs"/>
              </a:rPr>
              <a:t>使用</a:t>
            </a:r>
            <a:endParaRPr kumimoji="0" lang="zh-CN" altLang="en-US" sz="1800" b="0" i="0" u="none" strike="noStrike" kern="1200" cap="none" spc="0" normalizeH="0" baseline="0" noProof="0" dirty="0">
              <a:ln>
                <a:noFill/>
              </a:ln>
              <a:solidFill>
                <a:prstClr val="white"/>
              </a:solidFill>
              <a:effectLst/>
              <a:uLnTx/>
              <a:uFillTx/>
              <a:latin typeface="Calibri Light" panose="020F0302020204030204"/>
              <a:ea typeface="微软雅黑" panose="020B0503020204020204" charset="-122"/>
              <a:cs typeface="+mn-cs"/>
            </a:endParaRPr>
          </a:p>
        </p:txBody>
      </p:sp>
      <p:sp>
        <p:nvSpPr>
          <p:cNvPr id="15" name="椭圆 14"/>
          <p:cNvSpPr/>
          <p:nvPr/>
        </p:nvSpPr>
        <p:spPr>
          <a:xfrm>
            <a:off x="658999" y="843455"/>
            <a:ext cx="1185567" cy="1201571"/>
          </a:xfrm>
          <a:prstGeom prst="ellipse">
            <a:avLst/>
          </a:prstGeom>
          <a:solidFill>
            <a:schemeClr val="accent1"/>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Calibri Light" panose="020F0302020204030204"/>
              <a:ea typeface="微软雅黑" panose="020B0503020204020204" charset="-122"/>
              <a:cs typeface="+mn-cs"/>
            </a:endParaRPr>
          </a:p>
        </p:txBody>
      </p:sp>
      <p:sp>
        <p:nvSpPr>
          <p:cNvPr id="23" name="矩形 22"/>
          <p:cNvSpPr/>
          <p:nvPr/>
        </p:nvSpPr>
        <p:spPr>
          <a:xfrm>
            <a:off x="3144264" y="2110758"/>
            <a:ext cx="184731" cy="646331"/>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3600" b="1" i="0" u="none" strike="noStrike" kern="100" cap="none" spc="0" normalizeH="0" baseline="0" noProof="0" dirty="0">
              <a:ln>
                <a:noFill/>
              </a:ln>
              <a:solidFill>
                <a:srgbClr val="222B34"/>
              </a:solidFill>
              <a:effectLst/>
              <a:uLnTx/>
              <a:uFillTx/>
              <a:latin typeface="微软雅黑" panose="020B0503020204020204" charset="-122"/>
              <a:ea typeface="微软雅黑" panose="020B0503020204020204" charset="-122"/>
              <a:cs typeface="Times New Roman" panose="02020603050405020304" pitchFamily="18" charset="0"/>
            </a:endParaRPr>
          </a:p>
        </p:txBody>
      </p:sp>
      <p:sp>
        <p:nvSpPr>
          <p:cNvPr id="30" name="矩形 29"/>
          <p:cNvSpPr/>
          <p:nvPr/>
        </p:nvSpPr>
        <p:spPr>
          <a:xfrm>
            <a:off x="3144264" y="2733086"/>
            <a:ext cx="184731" cy="461665"/>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en-US" altLang="zh-CN" sz="2400" b="0" i="0" u="none" strike="noStrike" kern="100" cap="none" spc="0" normalizeH="0" baseline="0" noProof="0" dirty="0">
              <a:ln>
                <a:noFill/>
              </a:ln>
              <a:solidFill>
                <a:srgbClr val="222B34"/>
              </a:solidFill>
              <a:effectLst/>
              <a:uLnTx/>
              <a:uFillTx/>
              <a:latin typeface="Arial" panose="020B0604020202020204"/>
              <a:ea typeface="微软雅黑" panose="020B0503020204020204" charset="-122"/>
              <a:cs typeface="Times New Roman" panose="02020603050405020304" pitchFamily="18" charset="0"/>
            </a:endParaRPr>
          </a:p>
        </p:txBody>
      </p:sp>
      <p:sp>
        <p:nvSpPr>
          <p:cNvPr id="6" name="AutoShape 59"/>
          <p:cNvSpPr/>
          <p:nvPr/>
        </p:nvSpPr>
        <p:spPr bwMode="auto">
          <a:xfrm>
            <a:off x="811525" y="1054086"/>
            <a:ext cx="779757" cy="772764"/>
          </a:xfrm>
          <a:custGeom>
            <a:avLst/>
            <a:gdLst>
              <a:gd name="T0" fmla="+- 0 10794 23"/>
              <a:gd name="T1" fmla="*/ T0 w 21543"/>
              <a:gd name="T2" fmla="*/ 10800 h 21600"/>
              <a:gd name="T3" fmla="+- 0 10794 23"/>
              <a:gd name="T4" fmla="*/ T3 w 21543"/>
              <a:gd name="T5" fmla="*/ 10800 h 21600"/>
              <a:gd name="T6" fmla="+- 0 10794 23"/>
              <a:gd name="T7" fmla="*/ T6 w 21543"/>
              <a:gd name="T8" fmla="*/ 10800 h 21600"/>
              <a:gd name="T9" fmla="+- 0 10794 23"/>
              <a:gd name="T10" fmla="*/ T9 w 21543"/>
              <a:gd name="T11" fmla="*/ 10800 h 21600"/>
            </a:gdLst>
            <a:ahLst/>
            <a:cxnLst>
              <a:cxn ang="0">
                <a:pos x="T1" y="T2"/>
              </a:cxn>
              <a:cxn ang="0">
                <a:pos x="T4" y="T5"/>
              </a:cxn>
              <a:cxn ang="0">
                <a:pos x="T7" y="T8"/>
              </a:cxn>
              <a:cxn ang="0">
                <a:pos x="T10" y="T11"/>
              </a:cxn>
            </a:cxnLst>
            <a:rect l="0" t="0" r="r" b="b"/>
            <a:pathLst>
              <a:path w="21543" h="21600">
                <a:moveTo>
                  <a:pt x="16976" y="19986"/>
                </a:moveTo>
                <a:lnTo>
                  <a:pt x="11226" y="17680"/>
                </a:lnTo>
                <a:cubicBezTo>
                  <a:pt x="11088" y="17626"/>
                  <a:pt x="10946" y="17608"/>
                  <a:pt x="10806" y="17600"/>
                </a:cubicBezTo>
                <a:lnTo>
                  <a:pt x="19660" y="3837"/>
                </a:lnTo>
                <a:cubicBezTo>
                  <a:pt x="19660" y="3837"/>
                  <a:pt x="16976" y="19986"/>
                  <a:pt x="16976" y="19986"/>
                </a:cubicBezTo>
                <a:close/>
                <a:moveTo>
                  <a:pt x="6859" y="16244"/>
                </a:moveTo>
                <a:cubicBezTo>
                  <a:pt x="6858" y="16242"/>
                  <a:pt x="6855" y="16240"/>
                  <a:pt x="6854" y="16238"/>
                </a:cubicBezTo>
                <a:lnTo>
                  <a:pt x="19606" y="2552"/>
                </a:lnTo>
                <a:lnTo>
                  <a:pt x="8735" y="19536"/>
                </a:lnTo>
                <a:cubicBezTo>
                  <a:pt x="8735" y="19536"/>
                  <a:pt x="6859" y="16244"/>
                  <a:pt x="6859" y="16244"/>
                </a:cubicBezTo>
                <a:close/>
                <a:moveTo>
                  <a:pt x="2111" y="14024"/>
                </a:moveTo>
                <a:lnTo>
                  <a:pt x="17712" y="3595"/>
                </a:lnTo>
                <a:lnTo>
                  <a:pt x="6369" y="15770"/>
                </a:lnTo>
                <a:cubicBezTo>
                  <a:pt x="6309" y="15734"/>
                  <a:pt x="6256" y="15687"/>
                  <a:pt x="6190" y="15660"/>
                </a:cubicBezTo>
                <a:cubicBezTo>
                  <a:pt x="6190" y="15660"/>
                  <a:pt x="2111" y="14024"/>
                  <a:pt x="2111" y="14024"/>
                </a:cubicBezTo>
                <a:close/>
                <a:moveTo>
                  <a:pt x="21234" y="108"/>
                </a:moveTo>
                <a:cubicBezTo>
                  <a:pt x="21123" y="35"/>
                  <a:pt x="20996" y="0"/>
                  <a:pt x="20868" y="0"/>
                </a:cubicBezTo>
                <a:cubicBezTo>
                  <a:pt x="20738" y="0"/>
                  <a:pt x="20608" y="36"/>
                  <a:pt x="20495" y="113"/>
                </a:cubicBezTo>
                <a:lnTo>
                  <a:pt x="299" y="13613"/>
                </a:lnTo>
                <a:cubicBezTo>
                  <a:pt x="91" y="13751"/>
                  <a:pt x="-23" y="13995"/>
                  <a:pt x="3" y="14244"/>
                </a:cubicBezTo>
                <a:cubicBezTo>
                  <a:pt x="28" y="14494"/>
                  <a:pt x="190" y="14708"/>
                  <a:pt x="422" y="14801"/>
                </a:cubicBezTo>
                <a:lnTo>
                  <a:pt x="5689" y="16914"/>
                </a:lnTo>
                <a:lnTo>
                  <a:pt x="8166" y="21259"/>
                </a:lnTo>
                <a:cubicBezTo>
                  <a:pt x="8284" y="21468"/>
                  <a:pt x="8505" y="21597"/>
                  <a:pt x="8743" y="21599"/>
                </a:cubicBezTo>
                <a:lnTo>
                  <a:pt x="8751" y="21599"/>
                </a:lnTo>
                <a:cubicBezTo>
                  <a:pt x="8987" y="21599"/>
                  <a:pt x="9206" y="21474"/>
                  <a:pt x="9328" y="21271"/>
                </a:cubicBezTo>
                <a:lnTo>
                  <a:pt x="10726" y="18934"/>
                </a:lnTo>
                <a:lnTo>
                  <a:pt x="17253" y="21551"/>
                </a:lnTo>
                <a:cubicBezTo>
                  <a:pt x="17332" y="21584"/>
                  <a:pt x="17418" y="21599"/>
                  <a:pt x="17502" y="21599"/>
                </a:cubicBezTo>
                <a:cubicBezTo>
                  <a:pt x="17617" y="21599"/>
                  <a:pt x="17731" y="21571"/>
                  <a:pt x="17832" y="21512"/>
                </a:cubicBezTo>
                <a:cubicBezTo>
                  <a:pt x="18010" y="21412"/>
                  <a:pt x="18133" y="21238"/>
                  <a:pt x="18167" y="21035"/>
                </a:cubicBezTo>
                <a:lnTo>
                  <a:pt x="21533" y="785"/>
                </a:lnTo>
                <a:cubicBezTo>
                  <a:pt x="21576" y="520"/>
                  <a:pt x="21459" y="254"/>
                  <a:pt x="21234" y="108"/>
                </a:cubicBezTo>
              </a:path>
            </a:pathLst>
          </a:custGeom>
          <a:solidFill>
            <a:sysClr val="window" lastClr="FFFFFF"/>
          </a:solidFill>
          <a:ln>
            <a:noFill/>
          </a:ln>
          <a:effec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dirty="0">
              <a:ln>
                <a:noFill/>
              </a:ln>
              <a:solidFill>
                <a:srgbClr val="FFFFFF"/>
              </a:solidFill>
              <a:effectLst>
                <a:outerShdw blurRad="38100" dist="38100" dir="2700000" algn="tl">
                  <a:srgbClr val="000000"/>
                </a:outerShdw>
              </a:effectLst>
              <a:uLnTx/>
              <a:uFillTx/>
              <a:latin typeface="Gill Sans" charset="0"/>
              <a:ea typeface="宋体" panose="02010600030101010101" pitchFamily="2" charset="-122"/>
              <a:cs typeface="+mn-cs"/>
              <a:sym typeface="Gill Sans" charset="0"/>
            </a:endParaRPr>
          </a:p>
        </p:txBody>
      </p:sp>
      <p:sp>
        <p:nvSpPr>
          <p:cNvPr id="4" name="文本框 3"/>
          <p:cNvSpPr txBox="1"/>
          <p:nvPr/>
        </p:nvSpPr>
        <p:spPr>
          <a:xfrm flipH="1">
            <a:off x="1954530" y="666115"/>
            <a:ext cx="3293110" cy="36830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black"/>
                </a:solidFill>
                <a:effectLst/>
                <a:uLnTx/>
                <a:uFillTx/>
                <a:latin typeface="Calibri Light" panose="020F0302020204030204"/>
                <a:ea typeface="微软雅黑" panose="020B0503020204020204" charset="-122"/>
                <a:cs typeface="+mn-cs"/>
              </a:rPr>
              <a:t>uni-cloud用户体系（用户登陆）</a:t>
            </a:r>
            <a:endParaRPr kumimoji="0" lang="zh-CN" altLang="en-US" sz="1800" b="0" i="0" u="none" strike="noStrike" kern="1200" cap="none" spc="0" normalizeH="0" baseline="0" noProof="0" dirty="0">
              <a:ln>
                <a:noFill/>
              </a:ln>
              <a:solidFill>
                <a:prstClr val="black"/>
              </a:solidFill>
              <a:effectLst/>
              <a:uLnTx/>
              <a:uFillTx/>
              <a:latin typeface="Calibri Light" panose="020F0302020204030204"/>
              <a:ea typeface="微软雅黑" panose="020B0503020204020204" charset="-122"/>
              <a:cs typeface="+mn-cs"/>
            </a:endParaRPr>
          </a:p>
        </p:txBody>
      </p:sp>
      <p:sp>
        <p:nvSpPr>
          <p:cNvPr id="7" name="AutoShape 126"/>
          <p:cNvSpPr/>
          <p:nvPr/>
        </p:nvSpPr>
        <p:spPr bwMode="auto">
          <a:xfrm>
            <a:off x="7858675" y="627118"/>
            <a:ext cx="626564" cy="62656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3499" y="14850"/>
                </a:moveTo>
                <a:cubicBezTo>
                  <a:pt x="9772" y="14850"/>
                  <a:pt x="6749" y="11827"/>
                  <a:pt x="6749" y="8100"/>
                </a:cubicBezTo>
                <a:cubicBezTo>
                  <a:pt x="6749" y="4372"/>
                  <a:pt x="9772" y="1350"/>
                  <a:pt x="13499" y="1350"/>
                </a:cubicBezTo>
                <a:cubicBezTo>
                  <a:pt x="17227" y="1350"/>
                  <a:pt x="20249" y="4372"/>
                  <a:pt x="20249" y="8100"/>
                </a:cubicBezTo>
                <a:cubicBezTo>
                  <a:pt x="20249" y="11827"/>
                  <a:pt x="17227" y="14850"/>
                  <a:pt x="13499" y="14850"/>
                </a:cubicBezTo>
                <a:moveTo>
                  <a:pt x="3236" y="20042"/>
                </a:moveTo>
                <a:cubicBezTo>
                  <a:pt x="3019" y="20266"/>
                  <a:pt x="2718" y="20408"/>
                  <a:pt x="2382" y="20408"/>
                </a:cubicBezTo>
                <a:cubicBezTo>
                  <a:pt x="1724" y="20408"/>
                  <a:pt x="1191" y="19875"/>
                  <a:pt x="1191" y="19218"/>
                </a:cubicBezTo>
                <a:cubicBezTo>
                  <a:pt x="1191" y="18881"/>
                  <a:pt x="1332" y="18580"/>
                  <a:pt x="1557" y="18363"/>
                </a:cubicBezTo>
                <a:lnTo>
                  <a:pt x="1551" y="18358"/>
                </a:lnTo>
                <a:lnTo>
                  <a:pt x="6996" y="12913"/>
                </a:lnTo>
                <a:cubicBezTo>
                  <a:pt x="7472" y="13555"/>
                  <a:pt x="8039" y="14122"/>
                  <a:pt x="8680" y="14599"/>
                </a:cubicBezTo>
                <a:cubicBezTo>
                  <a:pt x="8680" y="14599"/>
                  <a:pt x="3236" y="20042"/>
                  <a:pt x="3236" y="20042"/>
                </a:cubicBezTo>
                <a:close/>
                <a:moveTo>
                  <a:pt x="13499" y="0"/>
                </a:moveTo>
                <a:cubicBezTo>
                  <a:pt x="9026" y="0"/>
                  <a:pt x="5399" y="3626"/>
                  <a:pt x="5399" y="8100"/>
                </a:cubicBezTo>
                <a:cubicBezTo>
                  <a:pt x="5399" y="9467"/>
                  <a:pt x="5742" y="10754"/>
                  <a:pt x="6341" y="11884"/>
                </a:cubicBezTo>
                <a:lnTo>
                  <a:pt x="709" y="17515"/>
                </a:lnTo>
                <a:lnTo>
                  <a:pt x="713" y="17520"/>
                </a:lnTo>
                <a:cubicBezTo>
                  <a:pt x="274" y="17953"/>
                  <a:pt x="0" y="18552"/>
                  <a:pt x="0" y="19218"/>
                </a:cubicBezTo>
                <a:cubicBezTo>
                  <a:pt x="0" y="20533"/>
                  <a:pt x="1066" y="21599"/>
                  <a:pt x="2382" y="21599"/>
                </a:cubicBezTo>
                <a:cubicBezTo>
                  <a:pt x="3047" y="21599"/>
                  <a:pt x="3647" y="21326"/>
                  <a:pt x="4079" y="20885"/>
                </a:cubicBezTo>
                <a:lnTo>
                  <a:pt x="4078" y="20884"/>
                </a:lnTo>
                <a:lnTo>
                  <a:pt x="9708" y="15255"/>
                </a:lnTo>
                <a:cubicBezTo>
                  <a:pt x="10839" y="15856"/>
                  <a:pt x="12128" y="16200"/>
                  <a:pt x="13499" y="16200"/>
                </a:cubicBezTo>
                <a:cubicBezTo>
                  <a:pt x="17973" y="16200"/>
                  <a:pt x="21600" y="12573"/>
                  <a:pt x="21600" y="8100"/>
                </a:cubicBezTo>
                <a:cubicBezTo>
                  <a:pt x="21600" y="3626"/>
                  <a:pt x="17973" y="0"/>
                  <a:pt x="13499" y="0"/>
                </a:cubicBezTo>
              </a:path>
            </a:pathLst>
          </a:custGeom>
          <a:solidFill>
            <a:schemeClr val="bg1"/>
          </a:solidFill>
          <a:ln>
            <a:noFill/>
          </a:ln>
          <a:effectLst/>
        </p:spPr>
        <p:txBody>
          <a:bodyPr lIns="19050" tIns="19050" rIns="19050" bIns="19050" anchor="ctr"/>
          <a:lstStyle/>
          <a:p>
            <a:pPr algn="ctr" defTabSz="228600" fontAlgn="base" hangingPunct="0">
              <a:spcBef>
                <a:spcPct val="0"/>
              </a:spcBef>
              <a:spcAft>
                <a:spcPct val="0"/>
              </a:spcAft>
              <a:defRPr/>
            </a:pPr>
            <a:endParaRPr lang="en-US" sz="1500" kern="0" dirty="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8" name="文本框 7"/>
          <p:cNvSpPr txBox="1"/>
          <p:nvPr/>
        </p:nvSpPr>
        <p:spPr>
          <a:xfrm>
            <a:off x="1938249" y="1109345"/>
            <a:ext cx="3325495" cy="368300"/>
          </a:xfrm>
          <a:prstGeom prst="rect">
            <a:avLst/>
          </a:prstGeom>
          <a:noFill/>
        </p:spPr>
        <p:txBody>
          <a:bodyPr wrap="square" rtlCol="0">
            <a:spAutoFit/>
          </a:bodyPr>
          <a:lstStyle/>
          <a:p>
            <a:r>
              <a:rPr lang="zh-CN" altLang="en-US" dirty="0">
                <a:solidFill>
                  <a:srgbClr val="C00000"/>
                </a:solidFill>
                <a:latin typeface="宋体" panose="02010600030101010101" pitchFamily="2" charset="-122"/>
                <a:ea typeface="宋体" panose="02010600030101010101" pitchFamily="2" charset="-122"/>
              </a:rPr>
              <a:t>◎</a:t>
            </a:r>
            <a:r>
              <a:rPr lang="zh-CN" altLang="en-US" b="1" dirty="0">
                <a:solidFill>
                  <a:schemeClr val="tx1"/>
                </a:solidFill>
                <a:latin typeface="仿宋_GB2312" panose="02010609030101010101" charset="-122"/>
                <a:ea typeface="仿宋_GB2312" panose="02010609030101010101" charset="-122"/>
              </a:rPr>
              <a:t>路径</a:t>
            </a:r>
            <a:r>
              <a:rPr lang="zh-CN" altLang="en-US" dirty="0">
                <a:solidFill>
                  <a:schemeClr val="tx1"/>
                </a:solidFill>
                <a:latin typeface="宋体" panose="02010600030101010101" pitchFamily="2" charset="-122"/>
                <a:ea typeface="宋体" panose="02010600030101010101" pitchFamily="2" charset="-122"/>
              </a:rPr>
              <a:t>：pages/login/login</a:t>
            </a:r>
            <a:endParaRPr lang="zh-CN" altLang="en-US" dirty="0">
              <a:solidFill>
                <a:schemeClr val="tx1"/>
              </a:solidFill>
              <a:latin typeface="宋体" panose="02010600030101010101" pitchFamily="2" charset="-122"/>
              <a:ea typeface="宋体" panose="02010600030101010101" pitchFamily="2" charset="-122"/>
            </a:endParaRPr>
          </a:p>
        </p:txBody>
      </p:sp>
      <p:sp>
        <p:nvSpPr>
          <p:cNvPr id="11" name="文本框 10"/>
          <p:cNvSpPr txBox="1"/>
          <p:nvPr/>
        </p:nvSpPr>
        <p:spPr>
          <a:xfrm>
            <a:off x="4208145" y="2548890"/>
            <a:ext cx="597535" cy="829945"/>
          </a:xfrm>
          <a:prstGeom prst="rect">
            <a:avLst/>
          </a:prstGeom>
          <a:noFill/>
        </p:spPr>
        <p:txBody>
          <a:bodyPr wrap="square" rtlCol="0">
            <a:spAutoFit/>
          </a:bodyPr>
          <a:lstStyle/>
          <a:p>
            <a:r>
              <a:rPr lang="en-US" altLang="zh-CN" sz="4800"/>
              <a:t>+</a:t>
            </a:r>
            <a:endParaRPr lang="en-US" altLang="zh-CN" sz="4800"/>
          </a:p>
        </p:txBody>
      </p:sp>
      <p:sp>
        <p:nvSpPr>
          <p:cNvPr id="21" name="文本框 20"/>
          <p:cNvSpPr txBox="1"/>
          <p:nvPr/>
        </p:nvSpPr>
        <p:spPr>
          <a:xfrm>
            <a:off x="1409064" y="2337435"/>
            <a:ext cx="3047365" cy="583565"/>
          </a:xfrm>
          <a:prstGeom prst="rect">
            <a:avLst/>
          </a:prstGeom>
          <a:noFill/>
        </p:spPr>
        <p:txBody>
          <a:bodyPr wrap="square" rtlCol="0">
            <a:spAutoFit/>
          </a:bodyPr>
          <a:lstStyle/>
          <a:p>
            <a:pPr algn="l"/>
            <a:r>
              <a:rPr lang="zh-CN" altLang="en-US" dirty="0">
                <a:solidFill>
                  <a:srgbClr val="C00000"/>
                </a:solidFill>
                <a:latin typeface="宋体" panose="02010600030101010101" pitchFamily="2" charset="-122"/>
                <a:ea typeface="宋体" panose="02010600030101010101" pitchFamily="2" charset="-122"/>
                <a:sym typeface="+mn-ea"/>
              </a:rPr>
              <a:t>◎</a:t>
            </a:r>
            <a:r>
              <a:rPr lang="zh-CN" altLang="en-US" sz="1400" dirty="0"/>
              <a:t>背景使用</a:t>
            </a:r>
            <a:r>
              <a:rPr lang="en-US" altLang="zh-CN" sz="1400" dirty="0" err="1">
                <a:solidFill>
                  <a:srgbClr val="C00000"/>
                </a:solidFill>
                <a:latin typeface="+mj-ea"/>
                <a:ea typeface="+mj-ea"/>
              </a:rPr>
              <a:t>vue</a:t>
            </a:r>
            <a:r>
              <a:rPr lang="en-US" altLang="zh-CN" sz="1400" dirty="0">
                <a:solidFill>
                  <a:srgbClr val="C00000"/>
                </a:solidFill>
                <a:latin typeface="+mj-ea"/>
                <a:ea typeface="+mj-ea"/>
              </a:rPr>
              <a:t>-particles</a:t>
            </a:r>
            <a:r>
              <a:rPr lang="zh-CN" altLang="en-US" sz="1400" dirty="0">
                <a:solidFill>
                  <a:schemeClr val="tx1"/>
                </a:solidFill>
              </a:rPr>
              <a:t>组件制作的自定义组件</a:t>
            </a:r>
            <a:r>
              <a:rPr lang="en-US" altLang="zh-CN" sz="1400" dirty="0">
                <a:solidFill>
                  <a:srgbClr val="C00000"/>
                </a:solidFill>
                <a:latin typeface="微软雅黑" panose="020B0503020204020204" charset="-122"/>
                <a:ea typeface="微软雅黑" panose="020B0503020204020204" charset="-122"/>
                <a:sym typeface="+mn-ea"/>
              </a:rPr>
              <a:t>&lt;my-particles/&gt;</a:t>
            </a:r>
            <a:endParaRPr lang="zh-CN" altLang="en-US" sz="1400" dirty="0">
              <a:solidFill>
                <a:srgbClr val="C00000"/>
              </a:solidFill>
            </a:endParaRPr>
          </a:p>
        </p:txBody>
      </p:sp>
      <p:sp>
        <p:nvSpPr>
          <p:cNvPr id="22" name="文本框 21"/>
          <p:cNvSpPr txBox="1"/>
          <p:nvPr/>
        </p:nvSpPr>
        <p:spPr>
          <a:xfrm>
            <a:off x="1409063" y="2999866"/>
            <a:ext cx="3162937" cy="369332"/>
          </a:xfrm>
          <a:prstGeom prst="rect">
            <a:avLst/>
          </a:prstGeom>
          <a:noFill/>
        </p:spPr>
        <p:txBody>
          <a:bodyPr wrap="square" rtlCol="0">
            <a:spAutoFit/>
          </a:bodyPr>
          <a:lstStyle/>
          <a:p>
            <a:pPr algn="l"/>
            <a:r>
              <a:rPr lang="zh-CN" altLang="en-US" dirty="0">
                <a:solidFill>
                  <a:srgbClr val="C00000"/>
                </a:solidFill>
                <a:latin typeface="宋体" panose="02010600030101010101" pitchFamily="2" charset="-122"/>
                <a:ea typeface="宋体" panose="02010600030101010101" pitchFamily="2" charset="-122"/>
                <a:sym typeface="+mn-ea"/>
              </a:rPr>
              <a:t>◎</a:t>
            </a:r>
            <a:r>
              <a:rPr lang="zh-CN" altLang="en-US" sz="1400" dirty="0">
                <a:sym typeface="+mn-ea"/>
              </a:rPr>
              <a:t>使用</a:t>
            </a:r>
            <a:r>
              <a:rPr lang="en-US" altLang="zh-CN" sz="1400" dirty="0" err="1">
                <a:solidFill>
                  <a:srgbClr val="C00000"/>
                </a:solidFill>
                <a:latin typeface="+mj-ea"/>
                <a:ea typeface="+mj-ea"/>
                <a:sym typeface="+mn-ea"/>
              </a:rPr>
              <a:t>springboot</a:t>
            </a:r>
            <a:r>
              <a:rPr lang="zh-CN" altLang="en-US" sz="1400" dirty="0">
                <a:sym typeface="+mn-ea"/>
              </a:rPr>
              <a:t>后端挂载阿里云</a:t>
            </a:r>
            <a:r>
              <a:rPr sz="1400" dirty="0"/>
              <a:t>。</a:t>
            </a:r>
            <a:endParaRPr sz="1400" dirty="0"/>
          </a:p>
        </p:txBody>
      </p:sp>
      <p:sp>
        <p:nvSpPr>
          <p:cNvPr id="24" name="文本框 23"/>
          <p:cNvSpPr txBox="1"/>
          <p:nvPr/>
        </p:nvSpPr>
        <p:spPr>
          <a:xfrm>
            <a:off x="1844675" y="1569085"/>
            <a:ext cx="3047365" cy="368300"/>
          </a:xfrm>
          <a:prstGeom prst="rect">
            <a:avLst/>
          </a:prstGeom>
          <a:noFill/>
        </p:spPr>
        <p:txBody>
          <a:bodyPr wrap="square" rtlCol="0">
            <a:spAutoFit/>
          </a:bodyPr>
          <a:lstStyle/>
          <a:p>
            <a:pPr algn="l"/>
            <a:r>
              <a:rPr lang="zh-CN" altLang="en-US">
                <a:solidFill>
                  <a:srgbClr val="C00000"/>
                </a:solidFill>
                <a:latin typeface="宋体" panose="02010600030101010101" pitchFamily="2" charset="-122"/>
                <a:ea typeface="宋体" panose="02010600030101010101" pitchFamily="2" charset="-122"/>
                <a:sym typeface="+mn-ea"/>
              </a:rPr>
              <a:t>◎</a:t>
            </a:r>
            <a:r>
              <a:rPr lang="zh-CN" altLang="en-US" sz="1400"/>
              <a:t>实现用户登陆功能</a:t>
            </a:r>
            <a:endParaRPr lang="zh-CN" altLang="en-US" sz="1400">
              <a:solidFill>
                <a:schemeClr val="tx1"/>
              </a:solidFill>
            </a:endParaRPr>
          </a:p>
        </p:txBody>
      </p:sp>
      <p:sp>
        <p:nvSpPr>
          <p:cNvPr id="3" name="文本框 2"/>
          <p:cNvSpPr txBox="1"/>
          <p:nvPr/>
        </p:nvSpPr>
        <p:spPr>
          <a:xfrm>
            <a:off x="1409063" y="3407536"/>
            <a:ext cx="3162937" cy="368300"/>
          </a:xfrm>
          <a:prstGeom prst="rect">
            <a:avLst/>
          </a:prstGeom>
          <a:noFill/>
        </p:spPr>
        <p:txBody>
          <a:bodyPr wrap="square" rtlCol="0">
            <a:spAutoFit/>
          </a:bodyPr>
          <a:p>
            <a:pPr algn="l"/>
            <a:r>
              <a:rPr lang="zh-CN" altLang="en-US" dirty="0">
                <a:solidFill>
                  <a:srgbClr val="C00000"/>
                </a:solidFill>
                <a:latin typeface="宋体" panose="02010600030101010101" pitchFamily="2" charset="-122"/>
                <a:ea typeface="宋体" panose="02010600030101010101" pitchFamily="2" charset="-122"/>
                <a:sym typeface="+mn-ea"/>
              </a:rPr>
              <a:t>◎</a:t>
            </a:r>
            <a:r>
              <a:rPr lang="zh-CN" sz="1400" dirty="0">
                <a:sym typeface="+mn-ea"/>
              </a:rPr>
              <a:t>账号密码限制</a:t>
            </a:r>
            <a:r>
              <a:rPr lang="en-US" altLang="zh-CN" sz="1400" dirty="0">
                <a:sym typeface="+mn-ea"/>
              </a:rPr>
              <a:t>5-16</a:t>
            </a:r>
            <a:r>
              <a:rPr lang="zh-CN" altLang="en-US" sz="1400" dirty="0">
                <a:sym typeface="+mn-ea"/>
              </a:rPr>
              <a:t>位，便于管理</a:t>
            </a:r>
            <a:endParaRPr lang="zh-CN" altLang="en-US" sz="1400" dirty="0">
              <a:sym typeface="+mn-ea"/>
            </a:endParaRPr>
          </a:p>
        </p:txBody>
      </p:sp>
      <p:sp>
        <p:nvSpPr>
          <p:cNvPr id="9" name="文本框 8"/>
          <p:cNvSpPr txBox="1"/>
          <p:nvPr/>
        </p:nvSpPr>
        <p:spPr>
          <a:xfrm>
            <a:off x="1409063" y="3868546"/>
            <a:ext cx="3162937" cy="583565"/>
          </a:xfrm>
          <a:prstGeom prst="rect">
            <a:avLst/>
          </a:prstGeom>
          <a:noFill/>
        </p:spPr>
        <p:txBody>
          <a:bodyPr wrap="square" rtlCol="0">
            <a:spAutoFit/>
          </a:bodyPr>
          <a:p>
            <a:pPr algn="l"/>
            <a:r>
              <a:rPr lang="zh-CN" altLang="en-US" dirty="0">
                <a:solidFill>
                  <a:srgbClr val="C00000"/>
                </a:solidFill>
                <a:latin typeface="宋体" panose="02010600030101010101" pitchFamily="2" charset="-122"/>
                <a:ea typeface="宋体" panose="02010600030101010101" pitchFamily="2" charset="-122"/>
                <a:sym typeface="+mn-ea"/>
              </a:rPr>
              <a:t>◎</a:t>
            </a:r>
            <a:r>
              <a:rPr lang="zh-CN" sz="1400" dirty="0">
                <a:sym typeface="+mn-ea"/>
              </a:rPr>
              <a:t>使用后端接口进行登录http://47.99.140.102:8080/user/login</a:t>
            </a:r>
            <a:endParaRPr lang="zh-CN" sz="1400" dirty="0">
              <a:sym typeface="+mn-ea"/>
            </a:endParaRPr>
          </a:p>
        </p:txBody>
      </p:sp>
      <p:pic>
        <p:nvPicPr>
          <p:cNvPr id="12" name="图片 11"/>
          <p:cNvPicPr>
            <a:picLocks noChangeAspect="1"/>
          </p:cNvPicPr>
          <p:nvPr/>
        </p:nvPicPr>
        <p:blipFill>
          <a:blip r:embed="rId1"/>
          <a:stretch>
            <a:fillRect/>
          </a:stretch>
        </p:blipFill>
        <p:spPr>
          <a:xfrm>
            <a:off x="5200650" y="628015"/>
            <a:ext cx="3394710" cy="3973830"/>
          </a:xfrm>
          <a:prstGeom prst="rect">
            <a:avLst/>
          </a:prstGeom>
        </p:spPr>
      </p:pic>
      <p:sp>
        <p:nvSpPr>
          <p:cNvPr id="13" name="文本框 12"/>
          <p:cNvSpPr txBox="1"/>
          <p:nvPr/>
        </p:nvSpPr>
        <p:spPr>
          <a:xfrm>
            <a:off x="2604885" y="29192"/>
            <a:ext cx="3325495" cy="368300"/>
          </a:xfrm>
          <a:prstGeom prst="rect">
            <a:avLst/>
          </a:prstGeom>
          <a:noFill/>
        </p:spPr>
        <p:txBody>
          <a:bodyPr wrap="square" rtlCol="0">
            <a:spAutoFit/>
          </a:bodyPr>
          <a:p>
            <a:r>
              <a:rPr lang="zh-CN" altLang="en-US" dirty="0">
                <a:solidFill>
                  <a:srgbClr val="C00000"/>
                </a:solidFill>
                <a:latin typeface="宋体" panose="02010600030101010101" pitchFamily="2" charset="-122"/>
                <a:ea typeface="宋体" panose="02010600030101010101" pitchFamily="2" charset="-122"/>
              </a:rPr>
              <a:t>◎</a:t>
            </a:r>
            <a:r>
              <a:rPr lang="zh-CN" altLang="en-US" sz="1600" b="1" dirty="0">
                <a:solidFill>
                  <a:schemeClr val="bg1"/>
                </a:solidFill>
                <a:ea typeface="仿宋_GB2312" panose="02010609030101010101" charset="-122"/>
              </a:rPr>
              <a:t>首页</a:t>
            </a:r>
            <a:r>
              <a:rPr lang="zh-CN" sz="1600" b="1" dirty="0">
                <a:solidFill>
                  <a:schemeClr val="bg1"/>
                </a:solidFill>
                <a:latin typeface="仿宋_GB2312" panose="02010609030101010101" charset="-122"/>
                <a:ea typeface="仿宋_GB2312" panose="02010609030101010101" charset="-122"/>
              </a:rPr>
              <a:t>登录功能</a:t>
            </a:r>
            <a:endParaRPr lang="zh-CN" sz="1600" b="1" dirty="0">
              <a:solidFill>
                <a:schemeClr val="bg1"/>
              </a:solidFill>
              <a:latin typeface="仿宋_GB2312" panose="02010609030101010101" charset="-122"/>
              <a:ea typeface="仿宋_GB2312" panose="02010609030101010101" charset="-122"/>
            </a:endParaRPr>
          </a:p>
        </p:txBody>
      </p:sp>
      <p:sp>
        <p:nvSpPr>
          <p:cNvPr id="14" name="文本框 13"/>
          <p:cNvSpPr txBox="1"/>
          <p:nvPr/>
        </p:nvSpPr>
        <p:spPr>
          <a:xfrm>
            <a:off x="1409065" y="1873250"/>
            <a:ext cx="3481705" cy="583565"/>
          </a:xfrm>
          <a:prstGeom prst="rect">
            <a:avLst/>
          </a:prstGeom>
          <a:noFill/>
        </p:spPr>
        <p:txBody>
          <a:bodyPr wrap="square" rtlCol="0">
            <a:spAutoFit/>
          </a:bodyPr>
          <a:p>
            <a:pPr algn="l"/>
            <a:r>
              <a:rPr lang="zh-CN" altLang="en-US">
                <a:solidFill>
                  <a:srgbClr val="C00000"/>
                </a:solidFill>
                <a:latin typeface="宋体" panose="02010600030101010101" pitchFamily="2" charset="-122"/>
                <a:ea typeface="宋体" panose="02010600030101010101" pitchFamily="2" charset="-122"/>
                <a:sym typeface="+mn-ea"/>
              </a:rPr>
              <a:t>◎</a:t>
            </a:r>
            <a:r>
              <a:rPr lang="zh-CN" altLang="en-US" sz="1400"/>
              <a:t>登录后获取用户令牌，如果未登录，后续页面无法使用</a:t>
            </a:r>
            <a:endParaRPr lang="zh-CN" altLang="en-US" sz="1400">
              <a:solidFill>
                <a:schemeClr val="tx1"/>
              </a:solidFill>
            </a:endParaRPr>
          </a:p>
        </p:txBody>
      </p:sp>
    </p:spTree>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548640" y="522351"/>
            <a:ext cx="8046720" cy="4098798"/>
          </a:xfrm>
          <a:prstGeom prst="rect">
            <a:avLst/>
          </a:prstGeom>
          <a:solidFill>
            <a:schemeClr val="bg2"/>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Calibri Light" panose="020F0302020204030204"/>
              <a:ea typeface="微软雅黑" panose="020B0503020204020204" charset="-122"/>
              <a:cs typeface="+mn-cs"/>
            </a:endParaRPr>
          </a:p>
        </p:txBody>
      </p:sp>
      <p:sp>
        <p:nvSpPr>
          <p:cNvPr id="15" name="椭圆 14"/>
          <p:cNvSpPr/>
          <p:nvPr/>
        </p:nvSpPr>
        <p:spPr>
          <a:xfrm>
            <a:off x="658999" y="843455"/>
            <a:ext cx="1185567" cy="1201571"/>
          </a:xfrm>
          <a:prstGeom prst="ellipse">
            <a:avLst/>
          </a:prstGeom>
          <a:solidFill>
            <a:schemeClr val="accent1"/>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Calibri Light" panose="020F0302020204030204"/>
              <a:ea typeface="微软雅黑" panose="020B0503020204020204" charset="-122"/>
              <a:cs typeface="+mn-cs"/>
            </a:endParaRPr>
          </a:p>
        </p:txBody>
      </p:sp>
      <p:sp>
        <p:nvSpPr>
          <p:cNvPr id="23" name="矩形 22"/>
          <p:cNvSpPr/>
          <p:nvPr/>
        </p:nvSpPr>
        <p:spPr>
          <a:xfrm>
            <a:off x="3144264" y="2110758"/>
            <a:ext cx="184731" cy="646331"/>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3600" b="1" i="0" u="none" strike="noStrike" kern="100" cap="none" spc="0" normalizeH="0" baseline="0" noProof="0" dirty="0">
              <a:ln>
                <a:noFill/>
              </a:ln>
              <a:solidFill>
                <a:srgbClr val="222B34"/>
              </a:solidFill>
              <a:effectLst/>
              <a:uLnTx/>
              <a:uFillTx/>
              <a:latin typeface="微软雅黑" panose="020B0503020204020204" charset="-122"/>
              <a:ea typeface="微软雅黑" panose="020B0503020204020204" charset="-122"/>
              <a:cs typeface="Times New Roman" panose="02020603050405020304" pitchFamily="18" charset="0"/>
            </a:endParaRPr>
          </a:p>
        </p:txBody>
      </p:sp>
      <p:sp>
        <p:nvSpPr>
          <p:cNvPr id="30" name="矩形 29"/>
          <p:cNvSpPr/>
          <p:nvPr/>
        </p:nvSpPr>
        <p:spPr>
          <a:xfrm>
            <a:off x="3144264" y="2733086"/>
            <a:ext cx="184731" cy="461665"/>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en-US" altLang="zh-CN" sz="2400" b="0" i="0" u="none" strike="noStrike" kern="100" cap="none" spc="0" normalizeH="0" baseline="0" noProof="0" dirty="0">
              <a:ln>
                <a:noFill/>
              </a:ln>
              <a:solidFill>
                <a:srgbClr val="222B34"/>
              </a:solidFill>
              <a:effectLst/>
              <a:uLnTx/>
              <a:uFillTx/>
              <a:latin typeface="Arial" panose="020B0604020202020204"/>
              <a:ea typeface="微软雅黑" panose="020B0503020204020204" charset="-122"/>
              <a:cs typeface="Times New Roman" panose="02020603050405020304" pitchFamily="18" charset="0"/>
            </a:endParaRPr>
          </a:p>
        </p:txBody>
      </p:sp>
      <p:sp>
        <p:nvSpPr>
          <p:cNvPr id="6" name="AutoShape 59"/>
          <p:cNvSpPr/>
          <p:nvPr/>
        </p:nvSpPr>
        <p:spPr bwMode="auto">
          <a:xfrm>
            <a:off x="811525" y="1054086"/>
            <a:ext cx="779757" cy="772764"/>
          </a:xfrm>
          <a:custGeom>
            <a:avLst/>
            <a:gdLst>
              <a:gd name="T0" fmla="+- 0 10794 23"/>
              <a:gd name="T1" fmla="*/ T0 w 21543"/>
              <a:gd name="T2" fmla="*/ 10800 h 21600"/>
              <a:gd name="T3" fmla="+- 0 10794 23"/>
              <a:gd name="T4" fmla="*/ T3 w 21543"/>
              <a:gd name="T5" fmla="*/ 10800 h 21600"/>
              <a:gd name="T6" fmla="+- 0 10794 23"/>
              <a:gd name="T7" fmla="*/ T6 w 21543"/>
              <a:gd name="T8" fmla="*/ 10800 h 21600"/>
              <a:gd name="T9" fmla="+- 0 10794 23"/>
              <a:gd name="T10" fmla="*/ T9 w 21543"/>
              <a:gd name="T11" fmla="*/ 10800 h 21600"/>
            </a:gdLst>
            <a:ahLst/>
            <a:cxnLst>
              <a:cxn ang="0">
                <a:pos x="T1" y="T2"/>
              </a:cxn>
              <a:cxn ang="0">
                <a:pos x="T4" y="T5"/>
              </a:cxn>
              <a:cxn ang="0">
                <a:pos x="T7" y="T8"/>
              </a:cxn>
              <a:cxn ang="0">
                <a:pos x="T10" y="T11"/>
              </a:cxn>
            </a:cxnLst>
            <a:rect l="0" t="0" r="r" b="b"/>
            <a:pathLst>
              <a:path w="21543" h="21600">
                <a:moveTo>
                  <a:pt x="16976" y="19986"/>
                </a:moveTo>
                <a:lnTo>
                  <a:pt x="11226" y="17680"/>
                </a:lnTo>
                <a:cubicBezTo>
                  <a:pt x="11088" y="17626"/>
                  <a:pt x="10946" y="17608"/>
                  <a:pt x="10806" y="17600"/>
                </a:cubicBezTo>
                <a:lnTo>
                  <a:pt x="19660" y="3837"/>
                </a:lnTo>
                <a:cubicBezTo>
                  <a:pt x="19660" y="3837"/>
                  <a:pt x="16976" y="19986"/>
                  <a:pt x="16976" y="19986"/>
                </a:cubicBezTo>
                <a:close/>
                <a:moveTo>
                  <a:pt x="6859" y="16244"/>
                </a:moveTo>
                <a:cubicBezTo>
                  <a:pt x="6858" y="16242"/>
                  <a:pt x="6855" y="16240"/>
                  <a:pt x="6854" y="16238"/>
                </a:cubicBezTo>
                <a:lnTo>
                  <a:pt x="19606" y="2552"/>
                </a:lnTo>
                <a:lnTo>
                  <a:pt x="8735" y="19536"/>
                </a:lnTo>
                <a:cubicBezTo>
                  <a:pt x="8735" y="19536"/>
                  <a:pt x="6859" y="16244"/>
                  <a:pt x="6859" y="16244"/>
                </a:cubicBezTo>
                <a:close/>
                <a:moveTo>
                  <a:pt x="2111" y="14024"/>
                </a:moveTo>
                <a:lnTo>
                  <a:pt x="17712" y="3595"/>
                </a:lnTo>
                <a:lnTo>
                  <a:pt x="6369" y="15770"/>
                </a:lnTo>
                <a:cubicBezTo>
                  <a:pt x="6309" y="15734"/>
                  <a:pt x="6256" y="15687"/>
                  <a:pt x="6190" y="15660"/>
                </a:cubicBezTo>
                <a:cubicBezTo>
                  <a:pt x="6190" y="15660"/>
                  <a:pt x="2111" y="14024"/>
                  <a:pt x="2111" y="14024"/>
                </a:cubicBezTo>
                <a:close/>
                <a:moveTo>
                  <a:pt x="21234" y="108"/>
                </a:moveTo>
                <a:cubicBezTo>
                  <a:pt x="21123" y="35"/>
                  <a:pt x="20996" y="0"/>
                  <a:pt x="20868" y="0"/>
                </a:cubicBezTo>
                <a:cubicBezTo>
                  <a:pt x="20738" y="0"/>
                  <a:pt x="20608" y="36"/>
                  <a:pt x="20495" y="113"/>
                </a:cubicBezTo>
                <a:lnTo>
                  <a:pt x="299" y="13613"/>
                </a:lnTo>
                <a:cubicBezTo>
                  <a:pt x="91" y="13751"/>
                  <a:pt x="-23" y="13995"/>
                  <a:pt x="3" y="14244"/>
                </a:cubicBezTo>
                <a:cubicBezTo>
                  <a:pt x="28" y="14494"/>
                  <a:pt x="190" y="14708"/>
                  <a:pt x="422" y="14801"/>
                </a:cubicBezTo>
                <a:lnTo>
                  <a:pt x="5689" y="16914"/>
                </a:lnTo>
                <a:lnTo>
                  <a:pt x="8166" y="21259"/>
                </a:lnTo>
                <a:cubicBezTo>
                  <a:pt x="8284" y="21468"/>
                  <a:pt x="8505" y="21597"/>
                  <a:pt x="8743" y="21599"/>
                </a:cubicBezTo>
                <a:lnTo>
                  <a:pt x="8751" y="21599"/>
                </a:lnTo>
                <a:cubicBezTo>
                  <a:pt x="8987" y="21599"/>
                  <a:pt x="9206" y="21474"/>
                  <a:pt x="9328" y="21271"/>
                </a:cubicBezTo>
                <a:lnTo>
                  <a:pt x="10726" y="18934"/>
                </a:lnTo>
                <a:lnTo>
                  <a:pt x="17253" y="21551"/>
                </a:lnTo>
                <a:cubicBezTo>
                  <a:pt x="17332" y="21584"/>
                  <a:pt x="17418" y="21599"/>
                  <a:pt x="17502" y="21599"/>
                </a:cubicBezTo>
                <a:cubicBezTo>
                  <a:pt x="17617" y="21599"/>
                  <a:pt x="17731" y="21571"/>
                  <a:pt x="17832" y="21512"/>
                </a:cubicBezTo>
                <a:cubicBezTo>
                  <a:pt x="18010" y="21412"/>
                  <a:pt x="18133" y="21238"/>
                  <a:pt x="18167" y="21035"/>
                </a:cubicBezTo>
                <a:lnTo>
                  <a:pt x="21533" y="785"/>
                </a:lnTo>
                <a:cubicBezTo>
                  <a:pt x="21576" y="520"/>
                  <a:pt x="21459" y="254"/>
                  <a:pt x="21234" y="108"/>
                </a:cubicBezTo>
              </a:path>
            </a:pathLst>
          </a:custGeom>
          <a:solidFill>
            <a:sysClr val="window" lastClr="FFFFFF"/>
          </a:solidFill>
          <a:ln>
            <a:noFill/>
          </a:ln>
          <a:effec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dirty="0">
              <a:ln>
                <a:noFill/>
              </a:ln>
              <a:solidFill>
                <a:srgbClr val="FFFFFF"/>
              </a:solidFill>
              <a:effectLst>
                <a:outerShdw blurRad="38100" dist="38100" dir="2700000" algn="tl">
                  <a:srgbClr val="000000"/>
                </a:outerShdw>
              </a:effectLst>
              <a:uLnTx/>
              <a:uFillTx/>
              <a:latin typeface="Gill Sans" charset="0"/>
              <a:ea typeface="宋体" panose="02010600030101010101" pitchFamily="2" charset="-122"/>
              <a:cs typeface="+mn-cs"/>
              <a:sym typeface="Gill Sans" charset="0"/>
            </a:endParaRPr>
          </a:p>
        </p:txBody>
      </p:sp>
      <p:sp>
        <p:nvSpPr>
          <p:cNvPr id="16" name="文本框 15"/>
          <p:cNvSpPr txBox="1"/>
          <p:nvPr/>
        </p:nvSpPr>
        <p:spPr>
          <a:xfrm>
            <a:off x="4011667" y="968727"/>
            <a:ext cx="1119352" cy="368300"/>
          </a:xfrm>
          <a:prstGeom prst="rect">
            <a:avLst/>
          </a:prstGeom>
          <a:noFill/>
        </p:spPr>
        <p:txBody>
          <a:bodyPr wrap="square" rtlCol="0">
            <a:spAutoFit/>
          </a:bodyPr>
          <a:lstStyle/>
          <a:p>
            <a:r>
              <a:rPr lang="zh-CN" altLang="en-US" dirty="0"/>
              <a:t>用户注册</a:t>
            </a:r>
            <a:endParaRPr lang="zh-CN" altLang="en-US" dirty="0"/>
          </a:p>
        </p:txBody>
      </p:sp>
      <p:sp>
        <p:nvSpPr>
          <p:cNvPr id="19" name="矩形 18"/>
          <p:cNvSpPr/>
          <p:nvPr/>
        </p:nvSpPr>
        <p:spPr>
          <a:xfrm>
            <a:off x="7390783" y="641911"/>
            <a:ext cx="1022888" cy="1022888"/>
          </a:xfrm>
          <a:prstGeom prst="rect">
            <a:avLst/>
          </a:prstGeom>
          <a:solidFill>
            <a:schemeClr val="accent1"/>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p>
        </p:txBody>
      </p:sp>
      <p:sp>
        <p:nvSpPr>
          <p:cNvPr id="20" name="AutoShape 126"/>
          <p:cNvSpPr/>
          <p:nvPr/>
        </p:nvSpPr>
        <p:spPr bwMode="auto">
          <a:xfrm>
            <a:off x="7564670" y="850638"/>
            <a:ext cx="626564" cy="62656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3499" y="14850"/>
                </a:moveTo>
                <a:cubicBezTo>
                  <a:pt x="9772" y="14850"/>
                  <a:pt x="6749" y="11827"/>
                  <a:pt x="6749" y="8100"/>
                </a:cubicBezTo>
                <a:cubicBezTo>
                  <a:pt x="6749" y="4372"/>
                  <a:pt x="9772" y="1350"/>
                  <a:pt x="13499" y="1350"/>
                </a:cubicBezTo>
                <a:cubicBezTo>
                  <a:pt x="17227" y="1350"/>
                  <a:pt x="20249" y="4372"/>
                  <a:pt x="20249" y="8100"/>
                </a:cubicBezTo>
                <a:cubicBezTo>
                  <a:pt x="20249" y="11827"/>
                  <a:pt x="17227" y="14850"/>
                  <a:pt x="13499" y="14850"/>
                </a:cubicBezTo>
                <a:moveTo>
                  <a:pt x="3236" y="20042"/>
                </a:moveTo>
                <a:cubicBezTo>
                  <a:pt x="3019" y="20266"/>
                  <a:pt x="2718" y="20408"/>
                  <a:pt x="2382" y="20408"/>
                </a:cubicBezTo>
                <a:cubicBezTo>
                  <a:pt x="1724" y="20408"/>
                  <a:pt x="1191" y="19875"/>
                  <a:pt x="1191" y="19218"/>
                </a:cubicBezTo>
                <a:cubicBezTo>
                  <a:pt x="1191" y="18881"/>
                  <a:pt x="1332" y="18580"/>
                  <a:pt x="1557" y="18363"/>
                </a:cubicBezTo>
                <a:lnTo>
                  <a:pt x="1551" y="18358"/>
                </a:lnTo>
                <a:lnTo>
                  <a:pt x="6996" y="12913"/>
                </a:lnTo>
                <a:cubicBezTo>
                  <a:pt x="7472" y="13555"/>
                  <a:pt x="8039" y="14122"/>
                  <a:pt x="8680" y="14599"/>
                </a:cubicBezTo>
                <a:cubicBezTo>
                  <a:pt x="8680" y="14599"/>
                  <a:pt x="3236" y="20042"/>
                  <a:pt x="3236" y="20042"/>
                </a:cubicBezTo>
                <a:close/>
                <a:moveTo>
                  <a:pt x="13499" y="0"/>
                </a:moveTo>
                <a:cubicBezTo>
                  <a:pt x="9026" y="0"/>
                  <a:pt x="5399" y="3626"/>
                  <a:pt x="5399" y="8100"/>
                </a:cubicBezTo>
                <a:cubicBezTo>
                  <a:pt x="5399" y="9467"/>
                  <a:pt x="5742" y="10754"/>
                  <a:pt x="6341" y="11884"/>
                </a:cubicBezTo>
                <a:lnTo>
                  <a:pt x="709" y="17515"/>
                </a:lnTo>
                <a:lnTo>
                  <a:pt x="713" y="17520"/>
                </a:lnTo>
                <a:cubicBezTo>
                  <a:pt x="274" y="17953"/>
                  <a:pt x="0" y="18552"/>
                  <a:pt x="0" y="19218"/>
                </a:cubicBezTo>
                <a:cubicBezTo>
                  <a:pt x="0" y="20533"/>
                  <a:pt x="1066" y="21599"/>
                  <a:pt x="2382" y="21599"/>
                </a:cubicBezTo>
                <a:cubicBezTo>
                  <a:pt x="3047" y="21599"/>
                  <a:pt x="3647" y="21326"/>
                  <a:pt x="4079" y="20885"/>
                </a:cubicBezTo>
                <a:lnTo>
                  <a:pt x="4078" y="20884"/>
                </a:lnTo>
                <a:lnTo>
                  <a:pt x="9708" y="15255"/>
                </a:lnTo>
                <a:cubicBezTo>
                  <a:pt x="10839" y="15856"/>
                  <a:pt x="12128" y="16200"/>
                  <a:pt x="13499" y="16200"/>
                </a:cubicBezTo>
                <a:cubicBezTo>
                  <a:pt x="17973" y="16200"/>
                  <a:pt x="21600" y="12573"/>
                  <a:pt x="21600" y="8100"/>
                </a:cubicBezTo>
                <a:cubicBezTo>
                  <a:pt x="21600" y="3626"/>
                  <a:pt x="17973" y="0"/>
                  <a:pt x="13499" y="0"/>
                </a:cubicBezTo>
              </a:path>
            </a:pathLst>
          </a:custGeom>
          <a:solidFill>
            <a:schemeClr val="bg1"/>
          </a:solidFill>
          <a:ln>
            <a:noFill/>
          </a:ln>
          <a:effectLst/>
        </p:spPr>
        <p:txBody>
          <a:bodyPr lIns="19050" tIns="19050" rIns="19050" bIns="19050" anchor="ctr"/>
          <a:lstStyle/>
          <a:p>
            <a:pPr algn="ctr" defTabSz="228600" fontAlgn="base" hangingPunct="0">
              <a:spcBef>
                <a:spcPct val="0"/>
              </a:spcBef>
              <a:spcAft>
                <a:spcPct val="0"/>
              </a:spcAft>
              <a:defRPr/>
            </a:pPr>
            <a:endParaRPr lang="en-US" sz="1500" kern="0" dirty="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pic>
        <p:nvPicPr>
          <p:cNvPr id="3" name="图片 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844675" y="1477645"/>
            <a:ext cx="5511165" cy="3045460"/>
          </a:xfrm>
          <a:prstGeom prst="rect">
            <a:avLst/>
          </a:prstGeom>
        </p:spPr>
      </p:pic>
      <p:sp>
        <p:nvSpPr>
          <p:cNvPr id="2" name="文本框 1"/>
          <p:cNvSpPr txBox="1"/>
          <p:nvPr/>
        </p:nvSpPr>
        <p:spPr>
          <a:xfrm>
            <a:off x="3900827" y="24065"/>
            <a:ext cx="2099310" cy="368300"/>
          </a:xfrm>
          <a:prstGeom prst="rect">
            <a:avLst/>
          </a:prstGeom>
          <a:noFill/>
        </p:spPr>
        <p:txBody>
          <a:bodyPr wrap="square" rtlCol="0">
            <a:spAutoFit/>
          </a:bodyPr>
          <a:lstStyle/>
          <a:p>
            <a:r>
              <a:rPr lang="zh-CN" altLang="en-US" dirty="0"/>
              <a:t>用户   注册</a:t>
            </a:r>
            <a:endParaRPr lang="zh-CN" altLang="en-US" dirty="0"/>
          </a:p>
        </p:txBody>
      </p:sp>
    </p:spTree>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342634" y="499491"/>
            <a:ext cx="8046720" cy="4098798"/>
          </a:xfrm>
          <a:prstGeom prst="rect">
            <a:avLst/>
          </a:prstGeom>
          <a:solidFill>
            <a:schemeClr val="bg1"/>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Calibri Light" panose="020F0302020204030204"/>
              <a:ea typeface="微软雅黑" panose="020B0503020204020204" charset="-122"/>
              <a:cs typeface="+mn-cs"/>
            </a:endParaRPr>
          </a:p>
        </p:txBody>
      </p:sp>
      <p:sp>
        <p:nvSpPr>
          <p:cNvPr id="15" name="椭圆 14"/>
          <p:cNvSpPr/>
          <p:nvPr/>
        </p:nvSpPr>
        <p:spPr>
          <a:xfrm>
            <a:off x="658999" y="843455"/>
            <a:ext cx="1185567" cy="1201571"/>
          </a:xfrm>
          <a:prstGeom prst="ellipse">
            <a:avLst/>
          </a:prstGeom>
          <a:solidFill>
            <a:schemeClr val="accent1"/>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Calibri Light" panose="020F0302020204030204"/>
              <a:ea typeface="微软雅黑" panose="020B0503020204020204" charset="-122"/>
              <a:cs typeface="+mn-cs"/>
            </a:endParaRPr>
          </a:p>
        </p:txBody>
      </p:sp>
      <p:sp>
        <p:nvSpPr>
          <p:cNvPr id="23" name="矩形 22"/>
          <p:cNvSpPr/>
          <p:nvPr/>
        </p:nvSpPr>
        <p:spPr>
          <a:xfrm>
            <a:off x="3144264" y="2110758"/>
            <a:ext cx="184731" cy="646331"/>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3600" b="1" i="0" u="none" strike="noStrike" kern="100" cap="none" spc="0" normalizeH="0" baseline="0" noProof="0" dirty="0">
              <a:ln>
                <a:noFill/>
              </a:ln>
              <a:solidFill>
                <a:srgbClr val="222B34"/>
              </a:solidFill>
              <a:effectLst/>
              <a:uLnTx/>
              <a:uFillTx/>
              <a:latin typeface="微软雅黑" panose="020B0503020204020204" charset="-122"/>
              <a:ea typeface="微软雅黑" panose="020B0503020204020204" charset="-122"/>
              <a:cs typeface="Times New Roman" panose="02020603050405020304" pitchFamily="18" charset="0"/>
            </a:endParaRPr>
          </a:p>
        </p:txBody>
      </p:sp>
      <p:sp>
        <p:nvSpPr>
          <p:cNvPr id="30" name="矩形 29"/>
          <p:cNvSpPr/>
          <p:nvPr/>
        </p:nvSpPr>
        <p:spPr>
          <a:xfrm>
            <a:off x="3144264" y="2733086"/>
            <a:ext cx="184731" cy="461665"/>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en-US" altLang="zh-CN" sz="2400" b="0" i="0" u="none" strike="noStrike" kern="100" cap="none" spc="0" normalizeH="0" baseline="0" noProof="0" dirty="0">
              <a:ln>
                <a:noFill/>
              </a:ln>
              <a:solidFill>
                <a:srgbClr val="222B34"/>
              </a:solidFill>
              <a:effectLst/>
              <a:uLnTx/>
              <a:uFillTx/>
              <a:latin typeface="Arial" panose="020B0604020202020204"/>
              <a:ea typeface="微软雅黑" panose="020B0503020204020204" charset="-122"/>
              <a:cs typeface="Times New Roman" panose="02020603050405020304" pitchFamily="18" charset="0"/>
            </a:endParaRPr>
          </a:p>
        </p:txBody>
      </p:sp>
      <p:sp>
        <p:nvSpPr>
          <p:cNvPr id="6" name="AutoShape 59"/>
          <p:cNvSpPr/>
          <p:nvPr/>
        </p:nvSpPr>
        <p:spPr bwMode="auto">
          <a:xfrm>
            <a:off x="811525" y="1054086"/>
            <a:ext cx="779757" cy="772764"/>
          </a:xfrm>
          <a:custGeom>
            <a:avLst/>
            <a:gdLst>
              <a:gd name="T0" fmla="+- 0 10794 23"/>
              <a:gd name="T1" fmla="*/ T0 w 21543"/>
              <a:gd name="T2" fmla="*/ 10800 h 21600"/>
              <a:gd name="T3" fmla="+- 0 10794 23"/>
              <a:gd name="T4" fmla="*/ T3 w 21543"/>
              <a:gd name="T5" fmla="*/ 10800 h 21600"/>
              <a:gd name="T6" fmla="+- 0 10794 23"/>
              <a:gd name="T7" fmla="*/ T6 w 21543"/>
              <a:gd name="T8" fmla="*/ 10800 h 21600"/>
              <a:gd name="T9" fmla="+- 0 10794 23"/>
              <a:gd name="T10" fmla="*/ T9 w 21543"/>
              <a:gd name="T11" fmla="*/ 10800 h 21600"/>
            </a:gdLst>
            <a:ahLst/>
            <a:cxnLst>
              <a:cxn ang="0">
                <a:pos x="T1" y="T2"/>
              </a:cxn>
              <a:cxn ang="0">
                <a:pos x="T4" y="T5"/>
              </a:cxn>
              <a:cxn ang="0">
                <a:pos x="T7" y="T8"/>
              </a:cxn>
              <a:cxn ang="0">
                <a:pos x="T10" y="T11"/>
              </a:cxn>
            </a:cxnLst>
            <a:rect l="0" t="0" r="r" b="b"/>
            <a:pathLst>
              <a:path w="21543" h="21600">
                <a:moveTo>
                  <a:pt x="16976" y="19986"/>
                </a:moveTo>
                <a:lnTo>
                  <a:pt x="11226" y="17680"/>
                </a:lnTo>
                <a:cubicBezTo>
                  <a:pt x="11088" y="17626"/>
                  <a:pt x="10946" y="17608"/>
                  <a:pt x="10806" y="17600"/>
                </a:cubicBezTo>
                <a:lnTo>
                  <a:pt x="19660" y="3837"/>
                </a:lnTo>
                <a:cubicBezTo>
                  <a:pt x="19660" y="3837"/>
                  <a:pt x="16976" y="19986"/>
                  <a:pt x="16976" y="19986"/>
                </a:cubicBezTo>
                <a:close/>
                <a:moveTo>
                  <a:pt x="6859" y="16244"/>
                </a:moveTo>
                <a:cubicBezTo>
                  <a:pt x="6858" y="16242"/>
                  <a:pt x="6855" y="16240"/>
                  <a:pt x="6854" y="16238"/>
                </a:cubicBezTo>
                <a:lnTo>
                  <a:pt x="19606" y="2552"/>
                </a:lnTo>
                <a:lnTo>
                  <a:pt x="8735" y="19536"/>
                </a:lnTo>
                <a:cubicBezTo>
                  <a:pt x="8735" y="19536"/>
                  <a:pt x="6859" y="16244"/>
                  <a:pt x="6859" y="16244"/>
                </a:cubicBezTo>
                <a:close/>
                <a:moveTo>
                  <a:pt x="2111" y="14024"/>
                </a:moveTo>
                <a:lnTo>
                  <a:pt x="17712" y="3595"/>
                </a:lnTo>
                <a:lnTo>
                  <a:pt x="6369" y="15770"/>
                </a:lnTo>
                <a:cubicBezTo>
                  <a:pt x="6309" y="15734"/>
                  <a:pt x="6256" y="15687"/>
                  <a:pt x="6190" y="15660"/>
                </a:cubicBezTo>
                <a:cubicBezTo>
                  <a:pt x="6190" y="15660"/>
                  <a:pt x="2111" y="14024"/>
                  <a:pt x="2111" y="14024"/>
                </a:cubicBezTo>
                <a:close/>
                <a:moveTo>
                  <a:pt x="21234" y="108"/>
                </a:moveTo>
                <a:cubicBezTo>
                  <a:pt x="21123" y="35"/>
                  <a:pt x="20996" y="0"/>
                  <a:pt x="20868" y="0"/>
                </a:cubicBezTo>
                <a:cubicBezTo>
                  <a:pt x="20738" y="0"/>
                  <a:pt x="20608" y="36"/>
                  <a:pt x="20495" y="113"/>
                </a:cubicBezTo>
                <a:lnTo>
                  <a:pt x="299" y="13613"/>
                </a:lnTo>
                <a:cubicBezTo>
                  <a:pt x="91" y="13751"/>
                  <a:pt x="-23" y="13995"/>
                  <a:pt x="3" y="14244"/>
                </a:cubicBezTo>
                <a:cubicBezTo>
                  <a:pt x="28" y="14494"/>
                  <a:pt x="190" y="14708"/>
                  <a:pt x="422" y="14801"/>
                </a:cubicBezTo>
                <a:lnTo>
                  <a:pt x="5689" y="16914"/>
                </a:lnTo>
                <a:lnTo>
                  <a:pt x="8166" y="21259"/>
                </a:lnTo>
                <a:cubicBezTo>
                  <a:pt x="8284" y="21468"/>
                  <a:pt x="8505" y="21597"/>
                  <a:pt x="8743" y="21599"/>
                </a:cubicBezTo>
                <a:lnTo>
                  <a:pt x="8751" y="21599"/>
                </a:lnTo>
                <a:cubicBezTo>
                  <a:pt x="8987" y="21599"/>
                  <a:pt x="9206" y="21474"/>
                  <a:pt x="9328" y="21271"/>
                </a:cubicBezTo>
                <a:lnTo>
                  <a:pt x="10726" y="18934"/>
                </a:lnTo>
                <a:lnTo>
                  <a:pt x="17253" y="21551"/>
                </a:lnTo>
                <a:cubicBezTo>
                  <a:pt x="17332" y="21584"/>
                  <a:pt x="17418" y="21599"/>
                  <a:pt x="17502" y="21599"/>
                </a:cubicBezTo>
                <a:cubicBezTo>
                  <a:pt x="17617" y="21599"/>
                  <a:pt x="17731" y="21571"/>
                  <a:pt x="17832" y="21512"/>
                </a:cubicBezTo>
                <a:cubicBezTo>
                  <a:pt x="18010" y="21412"/>
                  <a:pt x="18133" y="21238"/>
                  <a:pt x="18167" y="21035"/>
                </a:cubicBezTo>
                <a:lnTo>
                  <a:pt x="21533" y="785"/>
                </a:lnTo>
                <a:cubicBezTo>
                  <a:pt x="21576" y="520"/>
                  <a:pt x="21459" y="254"/>
                  <a:pt x="21234" y="108"/>
                </a:cubicBezTo>
              </a:path>
            </a:pathLst>
          </a:custGeom>
          <a:solidFill>
            <a:sysClr val="window" lastClr="FFFFFF"/>
          </a:solidFill>
          <a:ln>
            <a:noFill/>
          </a:ln>
          <a:effec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dirty="0">
              <a:ln>
                <a:noFill/>
              </a:ln>
              <a:solidFill>
                <a:srgbClr val="FFFFFF"/>
              </a:solidFill>
              <a:effectLst>
                <a:outerShdw blurRad="38100" dist="38100" dir="2700000" algn="tl">
                  <a:srgbClr val="000000"/>
                </a:outerShdw>
              </a:effectLst>
              <a:uLnTx/>
              <a:uFillTx/>
              <a:latin typeface="Gill Sans" charset="0"/>
              <a:ea typeface="宋体" panose="02010600030101010101" pitchFamily="2" charset="-122"/>
              <a:cs typeface="+mn-cs"/>
              <a:sym typeface="Gill Sans" charset="0"/>
            </a:endParaRPr>
          </a:p>
        </p:txBody>
      </p:sp>
      <p:sp>
        <p:nvSpPr>
          <p:cNvPr id="4" name="文本框 3"/>
          <p:cNvSpPr txBox="1"/>
          <p:nvPr/>
        </p:nvSpPr>
        <p:spPr>
          <a:xfrm flipH="1">
            <a:off x="1954530" y="666115"/>
            <a:ext cx="3652520" cy="36830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black"/>
                </a:solidFill>
                <a:effectLst/>
                <a:uLnTx/>
                <a:uFillTx/>
                <a:latin typeface="Calibri Light" panose="020F0302020204030204"/>
                <a:ea typeface="微软雅黑" panose="020B0503020204020204" charset="-122"/>
                <a:cs typeface="+mn-cs"/>
              </a:rPr>
              <a:t>用户体系（用户注册）</a:t>
            </a:r>
            <a:endParaRPr kumimoji="0" lang="zh-CN" altLang="en-US" sz="1800" b="0" i="0" u="none" strike="noStrike" kern="1200" cap="none" spc="0" normalizeH="0" baseline="0" noProof="0" dirty="0">
              <a:ln>
                <a:noFill/>
              </a:ln>
              <a:solidFill>
                <a:prstClr val="black"/>
              </a:solidFill>
              <a:effectLst/>
              <a:uLnTx/>
              <a:uFillTx/>
              <a:latin typeface="Calibri Light" panose="020F0302020204030204"/>
              <a:ea typeface="微软雅黑" panose="020B0503020204020204" charset="-122"/>
              <a:cs typeface="+mn-cs"/>
            </a:endParaRPr>
          </a:p>
        </p:txBody>
      </p:sp>
      <p:sp>
        <p:nvSpPr>
          <p:cNvPr id="5" name="矩形 4"/>
          <p:cNvSpPr/>
          <p:nvPr/>
        </p:nvSpPr>
        <p:spPr>
          <a:xfrm>
            <a:off x="7366508" y="521666"/>
            <a:ext cx="1022888" cy="1022888"/>
          </a:xfrm>
          <a:prstGeom prst="rect">
            <a:avLst/>
          </a:prstGeom>
          <a:solidFill>
            <a:schemeClr val="accent1"/>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p>
        </p:txBody>
      </p:sp>
      <p:sp>
        <p:nvSpPr>
          <p:cNvPr id="7" name="AutoShape 126"/>
          <p:cNvSpPr/>
          <p:nvPr/>
        </p:nvSpPr>
        <p:spPr bwMode="auto">
          <a:xfrm>
            <a:off x="7762790" y="536948"/>
            <a:ext cx="626564" cy="62656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3499" y="14850"/>
                </a:moveTo>
                <a:cubicBezTo>
                  <a:pt x="9772" y="14850"/>
                  <a:pt x="6749" y="11827"/>
                  <a:pt x="6749" y="8100"/>
                </a:cubicBezTo>
                <a:cubicBezTo>
                  <a:pt x="6749" y="4372"/>
                  <a:pt x="9772" y="1350"/>
                  <a:pt x="13499" y="1350"/>
                </a:cubicBezTo>
                <a:cubicBezTo>
                  <a:pt x="17227" y="1350"/>
                  <a:pt x="20249" y="4372"/>
                  <a:pt x="20249" y="8100"/>
                </a:cubicBezTo>
                <a:cubicBezTo>
                  <a:pt x="20249" y="11827"/>
                  <a:pt x="17227" y="14850"/>
                  <a:pt x="13499" y="14850"/>
                </a:cubicBezTo>
                <a:moveTo>
                  <a:pt x="3236" y="20042"/>
                </a:moveTo>
                <a:cubicBezTo>
                  <a:pt x="3019" y="20266"/>
                  <a:pt x="2718" y="20408"/>
                  <a:pt x="2382" y="20408"/>
                </a:cubicBezTo>
                <a:cubicBezTo>
                  <a:pt x="1724" y="20408"/>
                  <a:pt x="1191" y="19875"/>
                  <a:pt x="1191" y="19218"/>
                </a:cubicBezTo>
                <a:cubicBezTo>
                  <a:pt x="1191" y="18881"/>
                  <a:pt x="1332" y="18580"/>
                  <a:pt x="1557" y="18363"/>
                </a:cubicBezTo>
                <a:lnTo>
                  <a:pt x="1551" y="18358"/>
                </a:lnTo>
                <a:lnTo>
                  <a:pt x="6996" y="12913"/>
                </a:lnTo>
                <a:cubicBezTo>
                  <a:pt x="7472" y="13555"/>
                  <a:pt x="8039" y="14122"/>
                  <a:pt x="8680" y="14599"/>
                </a:cubicBezTo>
                <a:cubicBezTo>
                  <a:pt x="8680" y="14599"/>
                  <a:pt x="3236" y="20042"/>
                  <a:pt x="3236" y="20042"/>
                </a:cubicBezTo>
                <a:close/>
                <a:moveTo>
                  <a:pt x="13499" y="0"/>
                </a:moveTo>
                <a:cubicBezTo>
                  <a:pt x="9026" y="0"/>
                  <a:pt x="5399" y="3626"/>
                  <a:pt x="5399" y="8100"/>
                </a:cubicBezTo>
                <a:cubicBezTo>
                  <a:pt x="5399" y="9467"/>
                  <a:pt x="5742" y="10754"/>
                  <a:pt x="6341" y="11884"/>
                </a:cubicBezTo>
                <a:lnTo>
                  <a:pt x="709" y="17515"/>
                </a:lnTo>
                <a:lnTo>
                  <a:pt x="713" y="17520"/>
                </a:lnTo>
                <a:cubicBezTo>
                  <a:pt x="274" y="17953"/>
                  <a:pt x="0" y="18552"/>
                  <a:pt x="0" y="19218"/>
                </a:cubicBezTo>
                <a:cubicBezTo>
                  <a:pt x="0" y="20533"/>
                  <a:pt x="1066" y="21599"/>
                  <a:pt x="2382" y="21599"/>
                </a:cubicBezTo>
                <a:cubicBezTo>
                  <a:pt x="3047" y="21599"/>
                  <a:pt x="3647" y="21326"/>
                  <a:pt x="4079" y="20885"/>
                </a:cubicBezTo>
                <a:lnTo>
                  <a:pt x="4078" y="20884"/>
                </a:lnTo>
                <a:lnTo>
                  <a:pt x="9708" y="15255"/>
                </a:lnTo>
                <a:cubicBezTo>
                  <a:pt x="10839" y="15856"/>
                  <a:pt x="12128" y="16200"/>
                  <a:pt x="13499" y="16200"/>
                </a:cubicBezTo>
                <a:cubicBezTo>
                  <a:pt x="17973" y="16200"/>
                  <a:pt x="21600" y="12573"/>
                  <a:pt x="21600" y="8100"/>
                </a:cubicBezTo>
                <a:cubicBezTo>
                  <a:pt x="21600" y="3626"/>
                  <a:pt x="17973" y="0"/>
                  <a:pt x="13499" y="0"/>
                </a:cubicBezTo>
              </a:path>
            </a:pathLst>
          </a:custGeom>
          <a:solidFill>
            <a:schemeClr val="bg1"/>
          </a:solidFill>
          <a:ln>
            <a:noFill/>
          </a:ln>
          <a:effectLst/>
        </p:spPr>
        <p:txBody>
          <a:bodyPr lIns="19050" tIns="19050" rIns="19050" bIns="19050" anchor="ctr"/>
          <a:lstStyle/>
          <a:p>
            <a:pPr algn="ctr" defTabSz="228600" fontAlgn="base" hangingPunct="0">
              <a:spcBef>
                <a:spcPct val="0"/>
              </a:spcBef>
              <a:spcAft>
                <a:spcPct val="0"/>
              </a:spcAft>
              <a:defRPr/>
            </a:pPr>
            <a:endParaRPr lang="en-US" sz="1500" kern="0" dirty="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8" name="文本框 7"/>
          <p:cNvSpPr txBox="1"/>
          <p:nvPr/>
        </p:nvSpPr>
        <p:spPr>
          <a:xfrm>
            <a:off x="2143125" y="1109345"/>
            <a:ext cx="4011295" cy="368300"/>
          </a:xfrm>
          <a:prstGeom prst="rect">
            <a:avLst/>
          </a:prstGeom>
          <a:noFill/>
        </p:spPr>
        <p:txBody>
          <a:bodyPr wrap="square" rtlCol="0">
            <a:spAutoFit/>
          </a:bodyPr>
          <a:lstStyle/>
          <a:p>
            <a:r>
              <a:rPr lang="zh-CN" altLang="en-US" dirty="0">
                <a:solidFill>
                  <a:srgbClr val="C00000"/>
                </a:solidFill>
                <a:latin typeface="宋体" panose="02010600030101010101" pitchFamily="2" charset="-122"/>
                <a:ea typeface="宋体" panose="02010600030101010101" pitchFamily="2" charset="-122"/>
              </a:rPr>
              <a:t>◎</a:t>
            </a:r>
            <a:r>
              <a:rPr lang="zh-CN" altLang="en-US" b="1" dirty="0">
                <a:solidFill>
                  <a:schemeClr val="tx1"/>
                </a:solidFill>
                <a:latin typeface="仿宋_GB2312" panose="02010609030101010101" charset="-122"/>
                <a:ea typeface="仿宋_GB2312" panose="02010609030101010101" charset="-122"/>
              </a:rPr>
              <a:t>路径：</a:t>
            </a:r>
            <a:r>
              <a:rPr lang="zh-CN" altLang="en-US" dirty="0">
                <a:solidFill>
                  <a:schemeClr val="tx1"/>
                </a:solidFill>
                <a:latin typeface="宋体" panose="02010600030101010101" pitchFamily="2" charset="-122"/>
                <a:ea typeface="宋体" panose="02010600030101010101" pitchFamily="2" charset="-122"/>
              </a:rPr>
              <a:t>pages/register/register</a:t>
            </a:r>
            <a:endParaRPr lang="zh-CN" altLang="en-US" dirty="0">
              <a:solidFill>
                <a:schemeClr val="tx1"/>
              </a:solidFill>
              <a:latin typeface="宋体" panose="02010600030101010101" pitchFamily="2" charset="-122"/>
              <a:ea typeface="宋体" panose="02010600030101010101" pitchFamily="2" charset="-122"/>
            </a:endParaRPr>
          </a:p>
        </p:txBody>
      </p:sp>
      <p:sp>
        <p:nvSpPr>
          <p:cNvPr id="11" name="文本框 10"/>
          <p:cNvSpPr txBox="1"/>
          <p:nvPr/>
        </p:nvSpPr>
        <p:spPr>
          <a:xfrm>
            <a:off x="4133215" y="2548890"/>
            <a:ext cx="597535" cy="829945"/>
          </a:xfrm>
          <a:prstGeom prst="rect">
            <a:avLst/>
          </a:prstGeom>
          <a:noFill/>
        </p:spPr>
        <p:txBody>
          <a:bodyPr wrap="square" rtlCol="0">
            <a:spAutoFit/>
          </a:bodyPr>
          <a:lstStyle/>
          <a:p>
            <a:r>
              <a:rPr lang="en-US" altLang="zh-CN" sz="4800"/>
              <a:t>+</a:t>
            </a:r>
            <a:endParaRPr lang="en-US" altLang="zh-CN" sz="4800"/>
          </a:p>
        </p:txBody>
      </p:sp>
      <p:sp>
        <p:nvSpPr>
          <p:cNvPr id="2" name="文本框 1"/>
          <p:cNvSpPr txBox="1"/>
          <p:nvPr/>
        </p:nvSpPr>
        <p:spPr>
          <a:xfrm>
            <a:off x="659130" y="2110740"/>
            <a:ext cx="2541905" cy="368300"/>
          </a:xfrm>
          <a:prstGeom prst="rect">
            <a:avLst/>
          </a:prstGeom>
          <a:noFill/>
        </p:spPr>
        <p:txBody>
          <a:bodyPr wrap="square" rtlCol="0">
            <a:spAutoFit/>
          </a:bodyPr>
          <a:lstStyle/>
          <a:p>
            <a:r>
              <a:rPr lang="zh-CN" altLang="en-US">
                <a:solidFill>
                  <a:srgbClr val="C00000"/>
                </a:solidFill>
                <a:latin typeface="宋体" panose="02010600030101010101" pitchFamily="2" charset="-122"/>
                <a:ea typeface="宋体" panose="02010600030101010101" pitchFamily="2" charset="-122"/>
                <a:sym typeface="+mn-ea"/>
              </a:rPr>
              <a:t>◎</a:t>
            </a:r>
            <a:r>
              <a:rPr lang="zh-CN" altLang="en-US" sz="1400">
                <a:solidFill>
                  <a:schemeClr val="tx1"/>
                </a:solidFill>
                <a:latin typeface="微软雅黑" panose="020B0503020204020204" charset="-122"/>
                <a:ea typeface="微软雅黑" panose="020B0503020204020204" charset="-122"/>
                <a:sym typeface="+mn-ea"/>
              </a:rPr>
              <a:t>实现用户注册功能</a:t>
            </a:r>
            <a:endParaRPr lang="zh-CN" altLang="en-US" sz="1400">
              <a:solidFill>
                <a:schemeClr val="tx1"/>
              </a:solidFill>
              <a:latin typeface="微软雅黑" panose="020B0503020204020204" charset="-122"/>
              <a:ea typeface="微软雅黑" panose="020B0503020204020204" charset="-122"/>
              <a:sym typeface="+mn-ea"/>
            </a:endParaRPr>
          </a:p>
        </p:txBody>
      </p:sp>
      <p:sp>
        <p:nvSpPr>
          <p:cNvPr id="13" name="文本框 12"/>
          <p:cNvSpPr txBox="1"/>
          <p:nvPr/>
        </p:nvSpPr>
        <p:spPr>
          <a:xfrm>
            <a:off x="659129" y="2479040"/>
            <a:ext cx="3047365" cy="583565"/>
          </a:xfrm>
          <a:prstGeom prst="rect">
            <a:avLst/>
          </a:prstGeom>
          <a:noFill/>
        </p:spPr>
        <p:txBody>
          <a:bodyPr wrap="square" rtlCol="0">
            <a:spAutoFit/>
          </a:bodyPr>
          <a:lstStyle/>
          <a:p>
            <a:pPr algn="l"/>
            <a:r>
              <a:rPr lang="zh-CN" altLang="en-US" dirty="0">
                <a:solidFill>
                  <a:srgbClr val="C00000"/>
                </a:solidFill>
                <a:latin typeface="宋体" panose="02010600030101010101" pitchFamily="2" charset="-122"/>
                <a:ea typeface="宋体" panose="02010600030101010101" pitchFamily="2" charset="-122"/>
                <a:sym typeface="+mn-ea"/>
              </a:rPr>
              <a:t>◎</a:t>
            </a:r>
            <a:r>
              <a:rPr lang="zh-CN" altLang="en-US" sz="1400" dirty="0"/>
              <a:t>背景使用</a:t>
            </a:r>
            <a:r>
              <a:rPr lang="en-US" altLang="zh-CN" sz="1400" dirty="0" err="1">
                <a:solidFill>
                  <a:srgbClr val="C00000"/>
                </a:solidFill>
                <a:latin typeface="+mj-ea"/>
                <a:ea typeface="+mj-ea"/>
              </a:rPr>
              <a:t>vue</a:t>
            </a:r>
            <a:r>
              <a:rPr lang="en-US" altLang="zh-CN" sz="1400" dirty="0">
                <a:solidFill>
                  <a:srgbClr val="C00000"/>
                </a:solidFill>
                <a:latin typeface="+mj-ea"/>
                <a:ea typeface="+mj-ea"/>
              </a:rPr>
              <a:t>-particles</a:t>
            </a:r>
            <a:r>
              <a:rPr lang="zh-CN" altLang="en-US" sz="1400" dirty="0">
                <a:solidFill>
                  <a:schemeClr val="tx1"/>
                </a:solidFill>
              </a:rPr>
              <a:t>组件制作的自定义组件</a:t>
            </a:r>
            <a:r>
              <a:rPr lang="en-US" altLang="zh-CN" sz="1400" dirty="0">
                <a:solidFill>
                  <a:srgbClr val="C00000"/>
                </a:solidFill>
                <a:latin typeface="微软雅黑" panose="020B0503020204020204" charset="-122"/>
                <a:ea typeface="微软雅黑" panose="020B0503020204020204" charset="-122"/>
                <a:sym typeface="+mn-ea"/>
              </a:rPr>
              <a:t>&lt;my-particles/&gt;</a:t>
            </a:r>
            <a:endParaRPr lang="zh-CN" altLang="en-US" sz="1400" dirty="0">
              <a:solidFill>
                <a:srgbClr val="C00000"/>
              </a:solidFill>
            </a:endParaRPr>
          </a:p>
        </p:txBody>
      </p:sp>
      <p:sp>
        <p:nvSpPr>
          <p:cNvPr id="14" name="文本框 13"/>
          <p:cNvSpPr txBox="1"/>
          <p:nvPr/>
        </p:nvSpPr>
        <p:spPr>
          <a:xfrm>
            <a:off x="659128" y="3116706"/>
            <a:ext cx="3162937" cy="369332"/>
          </a:xfrm>
          <a:prstGeom prst="rect">
            <a:avLst/>
          </a:prstGeom>
          <a:noFill/>
        </p:spPr>
        <p:txBody>
          <a:bodyPr wrap="square" rtlCol="0">
            <a:spAutoFit/>
          </a:bodyPr>
          <a:lstStyle/>
          <a:p>
            <a:pPr algn="l"/>
            <a:r>
              <a:rPr lang="zh-CN" altLang="en-US" dirty="0">
                <a:solidFill>
                  <a:srgbClr val="C00000"/>
                </a:solidFill>
                <a:latin typeface="宋体" panose="02010600030101010101" pitchFamily="2" charset="-122"/>
                <a:ea typeface="宋体" panose="02010600030101010101" pitchFamily="2" charset="-122"/>
                <a:sym typeface="+mn-ea"/>
              </a:rPr>
              <a:t>◎</a:t>
            </a:r>
            <a:r>
              <a:rPr lang="zh-CN" altLang="en-US" sz="1400" dirty="0">
                <a:sym typeface="+mn-ea"/>
              </a:rPr>
              <a:t>使用</a:t>
            </a:r>
            <a:r>
              <a:rPr lang="en-US" altLang="zh-CN" sz="1400" dirty="0" err="1">
                <a:solidFill>
                  <a:srgbClr val="C00000"/>
                </a:solidFill>
                <a:latin typeface="+mj-ea"/>
                <a:ea typeface="+mj-ea"/>
                <a:sym typeface="+mn-ea"/>
              </a:rPr>
              <a:t>springboot</a:t>
            </a:r>
            <a:r>
              <a:rPr lang="zh-CN" altLang="en-US" sz="1400" dirty="0">
                <a:sym typeface="+mn-ea"/>
              </a:rPr>
              <a:t>后端挂载阿里云</a:t>
            </a:r>
            <a:r>
              <a:rPr sz="1400" dirty="0"/>
              <a:t>。</a:t>
            </a:r>
            <a:endParaRPr sz="1400" dirty="0"/>
          </a:p>
        </p:txBody>
      </p:sp>
      <p:sp>
        <p:nvSpPr>
          <p:cNvPr id="16" name="文本框 15"/>
          <p:cNvSpPr txBox="1"/>
          <p:nvPr/>
        </p:nvSpPr>
        <p:spPr>
          <a:xfrm>
            <a:off x="659128" y="3486276"/>
            <a:ext cx="3162937" cy="368300"/>
          </a:xfrm>
          <a:prstGeom prst="rect">
            <a:avLst/>
          </a:prstGeom>
          <a:noFill/>
        </p:spPr>
        <p:txBody>
          <a:bodyPr wrap="square" rtlCol="0">
            <a:spAutoFit/>
          </a:bodyPr>
          <a:p>
            <a:pPr algn="l"/>
            <a:r>
              <a:rPr lang="zh-CN" altLang="en-US" dirty="0">
                <a:solidFill>
                  <a:srgbClr val="C00000"/>
                </a:solidFill>
                <a:latin typeface="宋体" panose="02010600030101010101" pitchFamily="2" charset="-122"/>
                <a:ea typeface="宋体" panose="02010600030101010101" pitchFamily="2" charset="-122"/>
                <a:sym typeface="+mn-ea"/>
              </a:rPr>
              <a:t>◎</a:t>
            </a:r>
            <a:r>
              <a:rPr lang="zh-CN" sz="1400" dirty="0">
                <a:sym typeface="+mn-ea"/>
              </a:rPr>
              <a:t>账号密码限制</a:t>
            </a:r>
            <a:r>
              <a:rPr lang="en-US" altLang="zh-CN" sz="1400" dirty="0">
                <a:sym typeface="+mn-ea"/>
              </a:rPr>
              <a:t>5-16</a:t>
            </a:r>
            <a:r>
              <a:rPr lang="zh-CN" altLang="en-US" sz="1400" dirty="0">
                <a:sym typeface="+mn-ea"/>
              </a:rPr>
              <a:t>位，便于管理</a:t>
            </a:r>
            <a:endParaRPr lang="zh-CN" altLang="en-US" sz="1400" dirty="0">
              <a:sym typeface="+mn-ea"/>
            </a:endParaRPr>
          </a:p>
        </p:txBody>
      </p:sp>
      <p:sp>
        <p:nvSpPr>
          <p:cNvPr id="17" name="文本框 16"/>
          <p:cNvSpPr txBox="1"/>
          <p:nvPr/>
        </p:nvSpPr>
        <p:spPr>
          <a:xfrm>
            <a:off x="659128" y="3854576"/>
            <a:ext cx="3162937" cy="583565"/>
          </a:xfrm>
          <a:prstGeom prst="rect">
            <a:avLst/>
          </a:prstGeom>
          <a:noFill/>
        </p:spPr>
        <p:txBody>
          <a:bodyPr wrap="square" rtlCol="0">
            <a:spAutoFit/>
          </a:bodyPr>
          <a:p>
            <a:pPr algn="l"/>
            <a:r>
              <a:rPr lang="zh-CN" altLang="en-US" dirty="0">
                <a:solidFill>
                  <a:srgbClr val="C00000"/>
                </a:solidFill>
                <a:latin typeface="宋体" panose="02010600030101010101" pitchFamily="2" charset="-122"/>
                <a:ea typeface="宋体" panose="02010600030101010101" pitchFamily="2" charset="-122"/>
                <a:sym typeface="+mn-ea"/>
              </a:rPr>
              <a:t>◎</a:t>
            </a:r>
            <a:r>
              <a:rPr lang="zh-CN" altLang="en-US" sz="1400" dirty="0">
                <a:solidFill>
                  <a:srgbClr val="C00000"/>
                </a:solidFill>
                <a:latin typeface="微软雅黑" panose="020B0503020204020204" charset="-122"/>
                <a:ea typeface="微软雅黑" panose="020B0503020204020204" charset="-122"/>
                <a:sym typeface="+mn-ea"/>
              </a:rPr>
              <a:t>使用接口进行注册</a:t>
            </a:r>
            <a:r>
              <a:rPr sz="1400" dirty="0">
                <a:sym typeface="+mn-ea"/>
              </a:rPr>
              <a:t>http://47.99.140.102:8080/user</a:t>
            </a:r>
            <a:r>
              <a:rPr lang="en-US" sz="1400" dirty="0">
                <a:sym typeface="+mn-ea"/>
              </a:rPr>
              <a:t>/register</a:t>
            </a:r>
            <a:endParaRPr lang="en-US" sz="1400" dirty="0">
              <a:sym typeface="+mn-ea"/>
            </a:endParaRPr>
          </a:p>
        </p:txBody>
      </p:sp>
      <p:pic>
        <p:nvPicPr>
          <p:cNvPr id="18" name="图片 17"/>
          <p:cNvPicPr>
            <a:picLocks noChangeAspect="1"/>
          </p:cNvPicPr>
          <p:nvPr/>
        </p:nvPicPr>
        <p:blipFill>
          <a:blip r:embed="rId1"/>
          <a:stretch>
            <a:fillRect/>
          </a:stretch>
        </p:blipFill>
        <p:spPr>
          <a:xfrm>
            <a:off x="3821430" y="1628775"/>
            <a:ext cx="4773930" cy="2969895"/>
          </a:xfrm>
          <a:prstGeom prst="rect">
            <a:avLst/>
          </a:prstGeom>
        </p:spPr>
      </p:pic>
      <p:sp>
        <p:nvSpPr>
          <p:cNvPr id="19" name="文本框 18"/>
          <p:cNvSpPr txBox="1"/>
          <p:nvPr/>
        </p:nvSpPr>
        <p:spPr>
          <a:xfrm>
            <a:off x="2604885" y="59672"/>
            <a:ext cx="3325495" cy="368300"/>
          </a:xfrm>
          <a:prstGeom prst="rect">
            <a:avLst/>
          </a:prstGeom>
          <a:noFill/>
        </p:spPr>
        <p:txBody>
          <a:bodyPr wrap="square" rtlCol="0">
            <a:spAutoFit/>
          </a:bodyPr>
          <a:lstStyle/>
          <a:p>
            <a:r>
              <a:rPr lang="zh-CN" altLang="en-US" dirty="0">
                <a:solidFill>
                  <a:srgbClr val="C00000"/>
                </a:solidFill>
                <a:latin typeface="宋体" panose="02010600030101010101" pitchFamily="2" charset="-122"/>
                <a:ea typeface="宋体" panose="02010600030101010101" pitchFamily="2" charset="-122"/>
              </a:rPr>
              <a:t>◎</a:t>
            </a:r>
            <a:r>
              <a:rPr lang="zh-CN" altLang="en-US" sz="1600" b="1" dirty="0">
                <a:solidFill>
                  <a:schemeClr val="bg1"/>
                </a:solidFill>
                <a:ea typeface="仿宋_GB2312" panose="02010609030101010101" charset="-122"/>
              </a:rPr>
              <a:t>首页</a:t>
            </a:r>
            <a:r>
              <a:rPr lang="zh-CN" sz="1600" b="1" dirty="0">
                <a:solidFill>
                  <a:schemeClr val="bg1"/>
                </a:solidFill>
                <a:latin typeface="仿宋_GB2312" panose="02010609030101010101" charset="-122"/>
                <a:ea typeface="仿宋_GB2312" panose="02010609030101010101" charset="-122"/>
              </a:rPr>
              <a:t>注册功能</a:t>
            </a:r>
            <a:endParaRPr lang="zh-CN" sz="1600" b="1" dirty="0">
              <a:solidFill>
                <a:schemeClr val="bg1"/>
              </a:solidFill>
              <a:latin typeface="仿宋_GB2312" panose="02010609030101010101" charset="-122"/>
              <a:ea typeface="仿宋_GB2312" panose="02010609030101010101" charset="-122"/>
            </a:endParaRPr>
          </a:p>
        </p:txBody>
      </p:sp>
    </p:spTree>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2665845" y="-61613"/>
            <a:ext cx="3325495" cy="368300"/>
          </a:xfrm>
          <a:prstGeom prst="rect">
            <a:avLst/>
          </a:prstGeom>
          <a:noFill/>
        </p:spPr>
        <p:txBody>
          <a:bodyPr wrap="square" rtlCol="0">
            <a:spAutoFit/>
          </a:bodyPr>
          <a:lstStyle/>
          <a:p>
            <a:r>
              <a:rPr lang="zh-CN" altLang="en-US" dirty="0">
                <a:solidFill>
                  <a:srgbClr val="C00000"/>
                </a:solidFill>
                <a:latin typeface="宋体" panose="02010600030101010101" pitchFamily="2" charset="-122"/>
                <a:ea typeface="宋体" panose="02010600030101010101" pitchFamily="2" charset="-122"/>
              </a:rPr>
              <a:t>◎</a:t>
            </a:r>
            <a:r>
              <a:rPr lang="zh-CN" altLang="en-US" sz="1600" b="1" dirty="0">
                <a:solidFill>
                  <a:schemeClr val="bg1"/>
                </a:solidFill>
                <a:ea typeface="仿宋_GB2312" panose="02010609030101010101" charset="-122"/>
              </a:rPr>
              <a:t>首页</a:t>
            </a:r>
            <a:r>
              <a:rPr lang="zh-CN" sz="1600" b="1" dirty="0">
                <a:solidFill>
                  <a:schemeClr val="bg1"/>
                </a:solidFill>
                <a:latin typeface="仿宋_GB2312" panose="02010609030101010101" charset="-122"/>
                <a:ea typeface="仿宋_GB2312" panose="02010609030101010101" charset="-122"/>
              </a:rPr>
              <a:t>转盘功能</a:t>
            </a:r>
            <a:endParaRPr lang="zh-CN" sz="1600" b="1" dirty="0">
              <a:solidFill>
                <a:schemeClr val="bg1"/>
              </a:solidFill>
              <a:latin typeface="仿宋_GB2312" panose="02010609030101010101" charset="-122"/>
              <a:ea typeface="仿宋_GB2312" panose="02010609030101010101" charset="-122"/>
            </a:endParaRPr>
          </a:p>
        </p:txBody>
      </p:sp>
      <p:pic>
        <p:nvPicPr>
          <p:cNvPr id="2" name="图片 1"/>
          <p:cNvPicPr>
            <a:picLocks noChangeAspect="1"/>
          </p:cNvPicPr>
          <p:nvPr/>
        </p:nvPicPr>
        <p:blipFill>
          <a:blip r:embed="rId1"/>
          <a:stretch>
            <a:fillRect/>
          </a:stretch>
        </p:blipFill>
        <p:spPr>
          <a:xfrm>
            <a:off x="3260725" y="306705"/>
            <a:ext cx="2339975" cy="2235200"/>
          </a:xfrm>
          <a:prstGeom prst="rect">
            <a:avLst/>
          </a:prstGeom>
        </p:spPr>
      </p:pic>
      <p:pic>
        <p:nvPicPr>
          <p:cNvPr id="3" name="图片 2"/>
          <p:cNvPicPr>
            <a:picLocks noChangeAspect="1"/>
          </p:cNvPicPr>
          <p:nvPr/>
        </p:nvPicPr>
        <p:blipFill>
          <a:blip r:embed="rId2"/>
          <a:stretch>
            <a:fillRect/>
          </a:stretch>
        </p:blipFill>
        <p:spPr>
          <a:xfrm>
            <a:off x="3243580" y="2547620"/>
            <a:ext cx="2393315" cy="2403475"/>
          </a:xfrm>
          <a:prstGeom prst="rect">
            <a:avLst/>
          </a:prstGeom>
        </p:spPr>
      </p:pic>
      <p:pic>
        <p:nvPicPr>
          <p:cNvPr id="4" name="图片 3"/>
          <p:cNvPicPr>
            <a:picLocks noChangeAspect="1"/>
          </p:cNvPicPr>
          <p:nvPr/>
        </p:nvPicPr>
        <p:blipFill>
          <a:blip r:embed="rId3"/>
          <a:stretch>
            <a:fillRect/>
          </a:stretch>
        </p:blipFill>
        <p:spPr>
          <a:xfrm>
            <a:off x="5600700" y="306705"/>
            <a:ext cx="2578100" cy="2131695"/>
          </a:xfrm>
          <a:prstGeom prst="rect">
            <a:avLst/>
          </a:prstGeom>
        </p:spPr>
      </p:pic>
      <p:pic>
        <p:nvPicPr>
          <p:cNvPr id="8" name="图片 7"/>
          <p:cNvPicPr>
            <a:picLocks noChangeAspect="1"/>
          </p:cNvPicPr>
          <p:nvPr/>
        </p:nvPicPr>
        <p:blipFill>
          <a:blip r:embed="rId4"/>
          <a:stretch>
            <a:fillRect/>
          </a:stretch>
        </p:blipFill>
        <p:spPr>
          <a:xfrm>
            <a:off x="5636895" y="2487930"/>
            <a:ext cx="2541905" cy="2303145"/>
          </a:xfrm>
          <a:prstGeom prst="rect">
            <a:avLst/>
          </a:prstGeom>
        </p:spPr>
      </p:pic>
      <p:sp>
        <p:nvSpPr>
          <p:cNvPr id="9" name="文本框 8"/>
          <p:cNvSpPr txBox="1"/>
          <p:nvPr/>
        </p:nvSpPr>
        <p:spPr>
          <a:xfrm>
            <a:off x="300518" y="1441306"/>
            <a:ext cx="2812415" cy="1445260"/>
          </a:xfrm>
          <a:prstGeom prst="rect">
            <a:avLst/>
          </a:prstGeom>
          <a:noFill/>
        </p:spPr>
        <p:txBody>
          <a:bodyPr wrap="square" rtlCol="0">
            <a:spAutoFit/>
          </a:bodyPr>
          <a:p>
            <a:pPr algn="l"/>
            <a:r>
              <a:rPr lang="zh-CN" altLang="en-US" dirty="0">
                <a:solidFill>
                  <a:srgbClr val="C00000"/>
                </a:solidFill>
                <a:latin typeface="宋体" panose="02010600030101010101" pitchFamily="2" charset="-122"/>
                <a:ea typeface="宋体" panose="02010600030101010101" pitchFamily="2" charset="-122"/>
                <a:sym typeface="+mn-ea"/>
              </a:rPr>
              <a:t>◎</a:t>
            </a:r>
            <a:r>
              <a:rPr lang="zh-CN" sz="1400" dirty="0">
                <a:latin typeface="微软雅黑" panose="020B0503020204020204" charset="-122"/>
                <a:ea typeface="微软雅黑" panose="020B0503020204020204" charset="-122"/>
                <a:sym typeface="+mn-ea"/>
              </a:rPr>
              <a:t>通过随机数获取数据列表中随机的数据，通过rotate属性实现转盘的旋转，再通过uni-popup组件实现弹窗，并通过调用腾讯地图路线规划接口实现对应美食的路线规划。</a:t>
            </a:r>
            <a:endParaRPr lang="zh-CN" sz="1400" dirty="0">
              <a:latin typeface="微软雅黑" panose="020B0503020204020204" charset="-122"/>
              <a:ea typeface="微软雅黑" panose="020B0503020204020204" charset="-122"/>
              <a:sym typeface="+mn-ea"/>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548640" y="522351"/>
            <a:ext cx="8046720" cy="4098798"/>
          </a:xfrm>
          <a:prstGeom prst="rect">
            <a:avLst/>
          </a:prstGeom>
          <a:solidFill>
            <a:schemeClr val="bg2"/>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Calibri Light" panose="020F0302020204030204"/>
              <a:ea typeface="微软雅黑" panose="020B0503020204020204" charset="-122"/>
              <a:cs typeface="+mn-cs"/>
            </a:endParaRPr>
          </a:p>
        </p:txBody>
      </p:sp>
      <p:sp>
        <p:nvSpPr>
          <p:cNvPr id="23" name="矩形 22"/>
          <p:cNvSpPr/>
          <p:nvPr/>
        </p:nvSpPr>
        <p:spPr>
          <a:xfrm>
            <a:off x="3144264" y="2110758"/>
            <a:ext cx="184731" cy="646331"/>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3600" b="1" i="0" u="none" strike="noStrike" kern="100" cap="none" spc="0" normalizeH="0" baseline="0" noProof="0" dirty="0">
              <a:ln>
                <a:noFill/>
              </a:ln>
              <a:solidFill>
                <a:srgbClr val="222B34"/>
              </a:solidFill>
              <a:effectLst/>
              <a:uLnTx/>
              <a:uFillTx/>
              <a:latin typeface="微软雅黑" panose="020B0503020204020204" charset="-122"/>
              <a:ea typeface="微软雅黑" panose="020B0503020204020204" charset="-122"/>
              <a:cs typeface="Times New Roman" panose="02020603050405020304" pitchFamily="18" charset="0"/>
            </a:endParaRPr>
          </a:p>
        </p:txBody>
      </p:sp>
      <p:sp>
        <p:nvSpPr>
          <p:cNvPr id="30" name="矩形 29"/>
          <p:cNvSpPr/>
          <p:nvPr/>
        </p:nvSpPr>
        <p:spPr>
          <a:xfrm>
            <a:off x="3144264" y="2733086"/>
            <a:ext cx="184731" cy="461665"/>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en-US" altLang="zh-CN" sz="2400" b="0" i="0" u="none" strike="noStrike" kern="100" cap="none" spc="0" normalizeH="0" baseline="0" noProof="0" dirty="0">
              <a:ln>
                <a:noFill/>
              </a:ln>
              <a:solidFill>
                <a:srgbClr val="222B34"/>
              </a:solidFill>
              <a:effectLst/>
              <a:uLnTx/>
              <a:uFillTx/>
              <a:latin typeface="Arial" panose="020B0604020202020204"/>
              <a:ea typeface="微软雅黑" panose="020B0503020204020204" charset="-122"/>
              <a:cs typeface="Times New Roman" panose="02020603050405020304" pitchFamily="18" charset="0"/>
            </a:endParaRPr>
          </a:p>
        </p:txBody>
      </p:sp>
      <p:sp>
        <p:nvSpPr>
          <p:cNvPr id="16" name="文本框 15"/>
          <p:cNvSpPr txBox="1"/>
          <p:nvPr/>
        </p:nvSpPr>
        <p:spPr>
          <a:xfrm>
            <a:off x="4023033" y="133117"/>
            <a:ext cx="2099310" cy="36830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lang="zh-CN" altLang="en-US" noProof="0" dirty="0">
                <a:ln>
                  <a:noFill/>
                </a:ln>
                <a:solidFill>
                  <a:prstClr val="black"/>
                </a:solidFill>
                <a:effectLst/>
                <a:uLnTx/>
                <a:uFillTx/>
                <a:latin typeface="Calibri Light" panose="020F0302020204030204"/>
                <a:ea typeface="微软雅黑" panose="020B0503020204020204" charset="-122"/>
                <a:sym typeface="+mn-ea"/>
              </a:rPr>
              <a:t>导航页面</a:t>
            </a:r>
            <a:endParaRPr lang="zh-CN" altLang="en-US" dirty="0"/>
          </a:p>
        </p:txBody>
      </p:sp>
      <p:pic>
        <p:nvPicPr>
          <p:cNvPr id="2" name="图片 1"/>
          <p:cNvPicPr>
            <a:picLocks noChangeAspect="1"/>
          </p:cNvPicPr>
          <p:nvPr/>
        </p:nvPicPr>
        <p:blipFill>
          <a:blip r:embed="rId1"/>
          <a:stretch>
            <a:fillRect/>
          </a:stretch>
        </p:blipFill>
        <p:spPr>
          <a:xfrm>
            <a:off x="449546" y="639097"/>
            <a:ext cx="8244907" cy="3678420"/>
          </a:xfrm>
          <a:prstGeom prst="rect">
            <a:avLst/>
          </a:prstGeom>
        </p:spPr>
      </p:pic>
    </p:spTree>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2665845" y="-61613"/>
            <a:ext cx="3325495" cy="368300"/>
          </a:xfrm>
          <a:prstGeom prst="rect">
            <a:avLst/>
          </a:prstGeom>
          <a:noFill/>
        </p:spPr>
        <p:txBody>
          <a:bodyPr wrap="square" rtlCol="0">
            <a:spAutoFit/>
          </a:bodyPr>
          <a:lstStyle/>
          <a:p>
            <a:r>
              <a:rPr lang="zh-CN" altLang="en-US" dirty="0">
                <a:solidFill>
                  <a:srgbClr val="C00000"/>
                </a:solidFill>
                <a:latin typeface="宋体" panose="02010600030101010101" pitchFamily="2" charset="-122"/>
                <a:ea typeface="宋体" panose="02010600030101010101" pitchFamily="2" charset="-122"/>
              </a:rPr>
              <a:t>◎</a:t>
            </a:r>
            <a:r>
              <a:rPr lang="zh-CN" altLang="en-US" sz="1600" b="1" dirty="0">
                <a:solidFill>
                  <a:schemeClr val="bg1"/>
                </a:solidFill>
                <a:ea typeface="仿宋_GB2312" panose="02010609030101010101" charset="-122"/>
              </a:rPr>
              <a:t>首页导航功能</a:t>
            </a:r>
            <a:endParaRPr lang="zh-CN" sz="1600" b="1" dirty="0">
              <a:solidFill>
                <a:schemeClr val="bg1"/>
              </a:solidFill>
              <a:latin typeface="仿宋_GB2312" panose="02010609030101010101" charset="-122"/>
              <a:ea typeface="仿宋_GB2312" panose="02010609030101010101" charset="-122"/>
            </a:endParaRPr>
          </a:p>
        </p:txBody>
      </p:sp>
      <p:sp>
        <p:nvSpPr>
          <p:cNvPr id="9" name="文本框 8"/>
          <p:cNvSpPr txBox="1"/>
          <p:nvPr/>
        </p:nvSpPr>
        <p:spPr>
          <a:xfrm>
            <a:off x="475615" y="694690"/>
            <a:ext cx="6607175" cy="798830"/>
          </a:xfrm>
          <a:prstGeom prst="rect">
            <a:avLst/>
          </a:prstGeom>
          <a:noFill/>
        </p:spPr>
        <p:txBody>
          <a:bodyPr wrap="square" rtlCol="0">
            <a:spAutoFit/>
          </a:bodyPr>
          <a:p>
            <a:pPr algn="l"/>
            <a:r>
              <a:rPr lang="zh-CN" altLang="en-US" dirty="0">
                <a:solidFill>
                  <a:srgbClr val="C00000"/>
                </a:solidFill>
                <a:latin typeface="宋体" panose="02010600030101010101" pitchFamily="2" charset="-122"/>
                <a:ea typeface="宋体" panose="02010600030101010101" pitchFamily="2" charset="-122"/>
                <a:sym typeface="+mn-ea"/>
              </a:rPr>
              <a:t>◎</a:t>
            </a:r>
            <a:r>
              <a:rPr lang="zh-CN" sz="1400" dirty="0">
                <a:latin typeface="微软雅黑" panose="020B0503020204020204" charset="-122"/>
                <a:ea typeface="微软雅黑" panose="020B0503020204020204" charset="-122"/>
                <a:sym typeface="+mn-ea"/>
              </a:rPr>
              <a:t>用腾讯地图api搜索周边美食并通过使用uni.getLocation方法实现获取经纬度，并使用和风天气接口获取当地天气，再通过uni-popup组件实现弹窗，并通过调用腾讯地图接口实现对应美食的路线规划。</a:t>
            </a:r>
            <a:endParaRPr lang="zh-CN" sz="1400" dirty="0">
              <a:latin typeface="微软雅黑" panose="020B0503020204020204" charset="-122"/>
              <a:ea typeface="微软雅黑" panose="020B0503020204020204" charset="-122"/>
              <a:sym typeface="+mn-ea"/>
            </a:endParaRPr>
          </a:p>
        </p:txBody>
      </p:sp>
      <p:pic>
        <p:nvPicPr>
          <p:cNvPr id="6" name="图片 5"/>
          <p:cNvPicPr>
            <a:picLocks noChangeAspect="1"/>
          </p:cNvPicPr>
          <p:nvPr/>
        </p:nvPicPr>
        <p:blipFill>
          <a:blip r:embed="rId1"/>
          <a:stretch>
            <a:fillRect/>
          </a:stretch>
        </p:blipFill>
        <p:spPr>
          <a:xfrm>
            <a:off x="584835" y="1493520"/>
            <a:ext cx="6657975" cy="3274695"/>
          </a:xfrm>
          <a:prstGeom prst="rect">
            <a:avLst/>
          </a:prstGeom>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2677275" y="-46373"/>
            <a:ext cx="3325495" cy="368300"/>
          </a:xfrm>
          <a:prstGeom prst="rect">
            <a:avLst/>
          </a:prstGeom>
          <a:noFill/>
        </p:spPr>
        <p:txBody>
          <a:bodyPr wrap="square" rtlCol="0">
            <a:spAutoFit/>
          </a:bodyPr>
          <a:lstStyle/>
          <a:p>
            <a:r>
              <a:rPr lang="zh-CN" altLang="en-US" dirty="0">
                <a:solidFill>
                  <a:srgbClr val="C00000"/>
                </a:solidFill>
                <a:latin typeface="宋体" panose="02010600030101010101" pitchFamily="2" charset="-122"/>
                <a:ea typeface="宋体" panose="02010600030101010101" pitchFamily="2" charset="-122"/>
              </a:rPr>
              <a:t>◎</a:t>
            </a:r>
            <a:r>
              <a:rPr lang="zh-CN" altLang="en-US" b="1" dirty="0">
                <a:solidFill>
                  <a:schemeClr val="bg1"/>
                </a:solidFill>
                <a:ea typeface="仿宋_GB2312" panose="02010609030101010101" charset="-122"/>
              </a:rPr>
              <a:t>首页</a:t>
            </a:r>
            <a:r>
              <a:rPr lang="zh-CN" b="1" dirty="0">
                <a:solidFill>
                  <a:schemeClr val="bg1"/>
                </a:solidFill>
                <a:latin typeface="仿宋_GB2312" panose="02010609030101010101" charset="-122"/>
                <a:ea typeface="仿宋_GB2312" panose="02010609030101010101" charset="-122"/>
              </a:rPr>
              <a:t>定位功能</a:t>
            </a:r>
            <a:endParaRPr lang="zh-CN" b="1" dirty="0">
              <a:solidFill>
                <a:schemeClr val="bg1"/>
              </a:solidFill>
              <a:latin typeface="仿宋_GB2312" panose="02010609030101010101" charset="-122"/>
              <a:ea typeface="仿宋_GB2312" panose="02010609030101010101" charset="-122"/>
            </a:endParaRPr>
          </a:p>
        </p:txBody>
      </p:sp>
      <p:pic>
        <p:nvPicPr>
          <p:cNvPr id="2" name="图片 1"/>
          <p:cNvPicPr>
            <a:picLocks noChangeAspect="1"/>
          </p:cNvPicPr>
          <p:nvPr/>
        </p:nvPicPr>
        <p:blipFill>
          <a:blip r:embed="rId1"/>
          <a:stretch>
            <a:fillRect/>
          </a:stretch>
        </p:blipFill>
        <p:spPr>
          <a:xfrm>
            <a:off x="4412615" y="868045"/>
            <a:ext cx="4455160" cy="3929380"/>
          </a:xfrm>
          <a:prstGeom prst="rect">
            <a:avLst/>
          </a:prstGeom>
        </p:spPr>
      </p:pic>
      <p:sp>
        <p:nvSpPr>
          <p:cNvPr id="3" name="文本框 2"/>
          <p:cNvSpPr txBox="1"/>
          <p:nvPr/>
        </p:nvSpPr>
        <p:spPr>
          <a:xfrm>
            <a:off x="376555" y="1616710"/>
            <a:ext cx="3307715" cy="1445260"/>
          </a:xfrm>
          <a:prstGeom prst="rect">
            <a:avLst/>
          </a:prstGeom>
          <a:noFill/>
        </p:spPr>
        <p:txBody>
          <a:bodyPr wrap="square" rtlCol="0">
            <a:spAutoFit/>
          </a:bodyPr>
          <a:p>
            <a:pPr algn="l"/>
            <a:r>
              <a:rPr lang="zh-CN" altLang="en-US" dirty="0">
                <a:solidFill>
                  <a:srgbClr val="C00000"/>
                </a:solidFill>
                <a:latin typeface="宋体" panose="02010600030101010101" pitchFamily="2" charset="-122"/>
                <a:ea typeface="宋体" panose="02010600030101010101" pitchFamily="2" charset="-122"/>
                <a:sym typeface="+mn-ea"/>
              </a:rPr>
              <a:t>◎</a:t>
            </a:r>
            <a:r>
              <a:rPr lang="zh-CN" sz="1400" dirty="0">
                <a:latin typeface="微软雅黑" panose="020B0503020204020204" charset="-122"/>
                <a:ea typeface="微软雅黑" panose="020B0503020204020204" charset="-122"/>
                <a:sym typeface="+mn-ea"/>
              </a:rPr>
              <a:t>调用uni.getLocation方法获取用户当前位置的经纬度信息，它使用uni.request方法向指定的天气API发送GET请求，最后将获取的经纬度信息保存在</a:t>
            </a:r>
            <a:r>
              <a:rPr lang="en-US" altLang="zh-CN" sz="1400" dirty="0">
                <a:latin typeface="微软雅黑" panose="020B0503020204020204" charset="-122"/>
                <a:ea typeface="微软雅黑" panose="020B0503020204020204" charset="-122"/>
                <a:sym typeface="+mn-ea"/>
              </a:rPr>
              <a:t>data</a:t>
            </a:r>
            <a:r>
              <a:rPr lang="zh-CN" altLang="en-US" sz="1400" dirty="0">
                <a:latin typeface="微软雅黑" panose="020B0503020204020204" charset="-122"/>
                <a:ea typeface="微软雅黑" panose="020B0503020204020204" charset="-122"/>
                <a:sym typeface="+mn-ea"/>
              </a:rPr>
              <a:t>里面，再前端调用</a:t>
            </a:r>
            <a:r>
              <a:rPr lang="en-US" altLang="zh-CN" sz="1400" dirty="0">
                <a:latin typeface="微软雅黑" panose="020B0503020204020204" charset="-122"/>
                <a:ea typeface="微软雅黑" panose="020B0503020204020204" charset="-122"/>
                <a:sym typeface="+mn-ea"/>
              </a:rPr>
              <a:t>data</a:t>
            </a:r>
            <a:r>
              <a:rPr lang="zh-CN" altLang="en-US" sz="1400" dirty="0">
                <a:latin typeface="微软雅黑" panose="020B0503020204020204" charset="-122"/>
                <a:ea typeface="微软雅黑" panose="020B0503020204020204" charset="-122"/>
                <a:sym typeface="+mn-ea"/>
              </a:rPr>
              <a:t>里的数据将</a:t>
            </a:r>
            <a:r>
              <a:rPr lang="zh-CN" sz="1400" dirty="0">
                <a:latin typeface="微软雅黑" panose="020B0503020204020204" charset="-122"/>
                <a:ea typeface="微软雅黑" panose="020B0503020204020204" charset="-122"/>
                <a:sym typeface="+mn-ea"/>
              </a:rPr>
              <a:t>天气数据打印输出</a:t>
            </a:r>
            <a:endParaRPr lang="zh-CN" sz="1400" dirty="0">
              <a:latin typeface="微软雅黑" panose="020B0503020204020204" charset="-122"/>
              <a:ea typeface="微软雅黑" panose="020B0503020204020204" charset="-122"/>
              <a:sym typeface="+mn-ea"/>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548640" y="522351"/>
            <a:ext cx="8046720" cy="4098798"/>
          </a:xfrm>
          <a:prstGeom prst="rect">
            <a:avLst/>
          </a:prstGeom>
          <a:solidFill>
            <a:schemeClr val="bg2"/>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Calibri Light" panose="020F0302020204030204"/>
              <a:ea typeface="微软雅黑" panose="020B0503020204020204" charset="-122"/>
              <a:cs typeface="+mn-cs"/>
            </a:endParaRPr>
          </a:p>
        </p:txBody>
      </p:sp>
      <p:sp>
        <p:nvSpPr>
          <p:cNvPr id="23" name="矩形 22"/>
          <p:cNvSpPr/>
          <p:nvPr/>
        </p:nvSpPr>
        <p:spPr>
          <a:xfrm>
            <a:off x="3144264" y="2110758"/>
            <a:ext cx="184731" cy="646331"/>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3600" b="1" i="0" u="none" strike="noStrike" kern="100" cap="none" spc="0" normalizeH="0" baseline="0" noProof="0" dirty="0">
              <a:ln>
                <a:noFill/>
              </a:ln>
              <a:solidFill>
                <a:srgbClr val="222B34"/>
              </a:solidFill>
              <a:effectLst/>
              <a:uLnTx/>
              <a:uFillTx/>
              <a:latin typeface="微软雅黑" panose="020B0503020204020204" charset="-122"/>
              <a:ea typeface="微软雅黑" panose="020B0503020204020204" charset="-122"/>
              <a:cs typeface="Times New Roman" panose="02020603050405020304" pitchFamily="18" charset="0"/>
            </a:endParaRPr>
          </a:p>
        </p:txBody>
      </p:sp>
      <p:sp>
        <p:nvSpPr>
          <p:cNvPr id="30" name="矩形 29"/>
          <p:cNvSpPr/>
          <p:nvPr/>
        </p:nvSpPr>
        <p:spPr>
          <a:xfrm>
            <a:off x="3144264" y="2733086"/>
            <a:ext cx="184731" cy="461665"/>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en-US" altLang="zh-CN" sz="2400" b="0" i="0" u="none" strike="noStrike" kern="100" cap="none" spc="0" normalizeH="0" baseline="0" noProof="0" dirty="0">
              <a:ln>
                <a:noFill/>
              </a:ln>
              <a:solidFill>
                <a:srgbClr val="222B34"/>
              </a:solidFill>
              <a:effectLst/>
              <a:uLnTx/>
              <a:uFillTx/>
              <a:latin typeface="Arial" panose="020B0604020202020204"/>
              <a:ea typeface="微软雅黑" panose="020B0503020204020204" charset="-122"/>
              <a:cs typeface="Times New Roman" panose="02020603050405020304" pitchFamily="18" charset="0"/>
            </a:endParaRPr>
          </a:p>
        </p:txBody>
      </p:sp>
      <p:pic>
        <p:nvPicPr>
          <p:cNvPr id="2" name="图片 1"/>
          <p:cNvPicPr>
            <a:picLocks noChangeAspect="1"/>
          </p:cNvPicPr>
          <p:nvPr/>
        </p:nvPicPr>
        <p:blipFill>
          <a:blip r:embed="rId1"/>
          <a:stretch>
            <a:fillRect/>
          </a:stretch>
        </p:blipFill>
        <p:spPr>
          <a:xfrm>
            <a:off x="548640" y="656988"/>
            <a:ext cx="8020786" cy="3553870"/>
          </a:xfrm>
          <a:prstGeom prst="rect">
            <a:avLst/>
          </a:prstGeom>
        </p:spPr>
      </p:pic>
      <p:sp>
        <p:nvSpPr>
          <p:cNvPr id="8" name="文本框 7"/>
          <p:cNvSpPr txBox="1"/>
          <p:nvPr/>
        </p:nvSpPr>
        <p:spPr>
          <a:xfrm>
            <a:off x="3993536" y="154051"/>
            <a:ext cx="2099310" cy="36830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lang="zh-CN" altLang="en-US" dirty="0"/>
              <a:t>天气 预报页面</a:t>
            </a:r>
            <a:endParaRPr lang="zh-CN" altLang="en-US" dirty="0"/>
          </a:p>
        </p:txBody>
      </p:sp>
    </p:spTree>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10032" y="336563"/>
            <a:ext cx="1210588" cy="707886"/>
          </a:xfrm>
          <a:prstGeom prst="rect">
            <a:avLst/>
          </a:prstGeom>
          <a:noFill/>
        </p:spPr>
        <p:txBody>
          <a:bodyPr wrap="none" rtlCol="0">
            <a:spAutoFit/>
          </a:bodyPr>
          <a:lstStyle/>
          <a:p>
            <a:r>
              <a:rPr lang="zh-CN" altLang="en-US" sz="4000">
                <a:solidFill>
                  <a:schemeClr val="accent1"/>
                </a:solidFill>
              </a:rPr>
              <a:t>目录</a:t>
            </a:r>
            <a:endParaRPr lang="zh-CN" altLang="en-US" sz="4000">
              <a:solidFill>
                <a:schemeClr val="accent1"/>
              </a:solidFill>
            </a:endParaRPr>
          </a:p>
        </p:txBody>
      </p:sp>
      <p:cxnSp>
        <p:nvCxnSpPr>
          <p:cNvPr id="4" name="直接连接符 3"/>
          <p:cNvCxnSpPr/>
          <p:nvPr/>
        </p:nvCxnSpPr>
        <p:spPr>
          <a:xfrm flipH="1">
            <a:off x="466344" y="690506"/>
            <a:ext cx="1325880" cy="626230"/>
          </a:xfrm>
          <a:prstGeom prst="line">
            <a:avLst/>
          </a:prstGeom>
          <a:ln w="19050">
            <a:solidFill>
              <a:srgbClr val="222B34"/>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949810" y="1044449"/>
            <a:ext cx="1454244" cy="369332"/>
          </a:xfrm>
          <a:prstGeom prst="rect">
            <a:avLst/>
          </a:prstGeom>
          <a:noFill/>
        </p:spPr>
        <p:txBody>
          <a:bodyPr wrap="none" rtlCol="0">
            <a:spAutoFit/>
          </a:bodyPr>
          <a:lstStyle/>
          <a:p>
            <a:r>
              <a:rPr lang="en-US" altLang="zh-CN" dirty="0">
                <a:solidFill>
                  <a:schemeClr val="accent1"/>
                </a:solidFill>
                <a:latin typeface="+mj-lt"/>
              </a:rPr>
              <a:t>CONTENTS</a:t>
            </a:r>
            <a:endParaRPr lang="zh-CN" altLang="en-US">
              <a:solidFill>
                <a:schemeClr val="accent1"/>
              </a:solidFill>
              <a:latin typeface="+mj-lt"/>
            </a:endParaRPr>
          </a:p>
        </p:txBody>
      </p:sp>
      <p:sp>
        <p:nvSpPr>
          <p:cNvPr id="6" name="椭圆 5"/>
          <p:cNvSpPr/>
          <p:nvPr/>
        </p:nvSpPr>
        <p:spPr>
          <a:xfrm>
            <a:off x="784776" y="1873960"/>
            <a:ext cx="1040625" cy="1040625"/>
          </a:xfrm>
          <a:prstGeom prst="ellipse">
            <a:avLst/>
          </a:prstGeom>
          <a:solidFill>
            <a:schemeClr val="accent1"/>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7" name="矩形 6"/>
          <p:cNvSpPr/>
          <p:nvPr/>
        </p:nvSpPr>
        <p:spPr>
          <a:xfrm>
            <a:off x="525160" y="3069531"/>
            <a:ext cx="1620957" cy="338554"/>
          </a:xfrm>
          <a:prstGeom prst="rect">
            <a:avLst/>
          </a:prstGeom>
        </p:spPr>
        <p:txBody>
          <a:bodyPr wrap="none">
            <a:spAutoFit/>
          </a:bodyPr>
          <a:lstStyle/>
          <a:p>
            <a:pPr algn="ctr">
              <a:spcAft>
                <a:spcPts val="0"/>
              </a:spcAft>
            </a:pPr>
            <a:r>
              <a:rPr lang="zh-CN" altLang="en-US" sz="1600" kern="100" dirty="0">
                <a:solidFill>
                  <a:schemeClr val="accent1"/>
                </a:solidFill>
                <a:latin typeface="+mn-ea"/>
                <a:cs typeface="Times New Roman" panose="02020603050405020304" pitchFamily="18" charset="0"/>
              </a:rPr>
              <a:t>研究背景及意义</a:t>
            </a:r>
            <a:endParaRPr lang="en-US" altLang="zh-CN" sz="1600" kern="100" dirty="0">
              <a:solidFill>
                <a:schemeClr val="accent1"/>
              </a:solidFill>
              <a:latin typeface="+mn-ea"/>
              <a:cs typeface="Times New Roman" panose="02020603050405020304" pitchFamily="18" charset="0"/>
            </a:endParaRPr>
          </a:p>
        </p:txBody>
      </p:sp>
      <p:sp>
        <p:nvSpPr>
          <p:cNvPr id="8" name="椭圆 7"/>
          <p:cNvSpPr/>
          <p:nvPr/>
        </p:nvSpPr>
        <p:spPr>
          <a:xfrm>
            <a:off x="2936473" y="1873961"/>
            <a:ext cx="1040625" cy="1040625"/>
          </a:xfrm>
          <a:prstGeom prst="ellipse">
            <a:avLst/>
          </a:prstGeom>
          <a:solidFill>
            <a:schemeClr val="accent1"/>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9" name="矩形 8"/>
          <p:cNvSpPr/>
          <p:nvPr/>
        </p:nvSpPr>
        <p:spPr>
          <a:xfrm>
            <a:off x="2635254" y="3069531"/>
            <a:ext cx="1620957" cy="338554"/>
          </a:xfrm>
          <a:prstGeom prst="rect">
            <a:avLst/>
          </a:prstGeom>
        </p:spPr>
        <p:txBody>
          <a:bodyPr wrap="none">
            <a:spAutoFit/>
          </a:bodyPr>
          <a:lstStyle/>
          <a:p>
            <a:pPr algn="ctr">
              <a:spcAft>
                <a:spcPts val="0"/>
              </a:spcAft>
            </a:pPr>
            <a:r>
              <a:rPr lang="zh-CN" altLang="en-US" sz="1600" kern="100" dirty="0">
                <a:solidFill>
                  <a:schemeClr val="accent1"/>
                </a:solidFill>
                <a:latin typeface="+mn-ea"/>
                <a:cs typeface="Times New Roman" panose="02020603050405020304" pitchFamily="18" charset="0"/>
              </a:rPr>
              <a:t>研究思路与方法</a:t>
            </a:r>
            <a:endParaRPr lang="zh-CN" altLang="zh-CN" sz="1100" kern="100" dirty="0">
              <a:solidFill>
                <a:schemeClr val="accent1"/>
              </a:solidFill>
              <a:effectLst/>
              <a:latin typeface="+mn-ea"/>
              <a:cs typeface="Times New Roman" panose="02020603050405020304" pitchFamily="18" charset="0"/>
            </a:endParaRPr>
          </a:p>
        </p:txBody>
      </p:sp>
      <p:sp>
        <p:nvSpPr>
          <p:cNvPr id="10" name="椭圆 9"/>
          <p:cNvSpPr/>
          <p:nvPr/>
        </p:nvSpPr>
        <p:spPr>
          <a:xfrm>
            <a:off x="5278277" y="1873958"/>
            <a:ext cx="1040625" cy="1040625"/>
          </a:xfrm>
          <a:prstGeom prst="ellipse">
            <a:avLst/>
          </a:prstGeom>
          <a:solidFill>
            <a:schemeClr val="accent1"/>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p>
        </p:txBody>
      </p:sp>
      <p:sp>
        <p:nvSpPr>
          <p:cNvPr id="11" name="矩形 10"/>
          <p:cNvSpPr/>
          <p:nvPr/>
        </p:nvSpPr>
        <p:spPr>
          <a:xfrm>
            <a:off x="5374977" y="3066409"/>
            <a:ext cx="995680" cy="337185"/>
          </a:xfrm>
          <a:prstGeom prst="rect">
            <a:avLst/>
          </a:prstGeom>
        </p:spPr>
        <p:txBody>
          <a:bodyPr wrap="none">
            <a:spAutoFit/>
          </a:bodyPr>
          <a:lstStyle/>
          <a:p>
            <a:pPr algn="ctr">
              <a:spcAft>
                <a:spcPts val="0"/>
              </a:spcAft>
            </a:pPr>
            <a:r>
              <a:rPr lang="zh-CN" altLang="en-US" sz="1600" kern="100" dirty="0">
                <a:solidFill>
                  <a:schemeClr val="accent1"/>
                </a:solidFill>
                <a:effectLst/>
                <a:latin typeface="+mn-ea"/>
                <a:cs typeface="Times New Roman" panose="02020603050405020304" pitchFamily="18" charset="0"/>
              </a:rPr>
              <a:t>涉及技术</a:t>
            </a:r>
            <a:endParaRPr lang="zh-CN" altLang="en-US" sz="1600" kern="100" dirty="0">
              <a:solidFill>
                <a:schemeClr val="accent1"/>
              </a:solidFill>
              <a:effectLst/>
              <a:latin typeface="+mn-ea"/>
              <a:cs typeface="Times New Roman" panose="02020603050405020304" pitchFamily="18" charset="0"/>
            </a:endParaRPr>
          </a:p>
        </p:txBody>
      </p:sp>
      <p:sp>
        <p:nvSpPr>
          <p:cNvPr id="12" name="椭圆 11"/>
          <p:cNvSpPr/>
          <p:nvPr/>
        </p:nvSpPr>
        <p:spPr>
          <a:xfrm>
            <a:off x="7444985" y="1873960"/>
            <a:ext cx="1040625" cy="1040625"/>
          </a:xfrm>
          <a:prstGeom prst="ellipse">
            <a:avLst/>
          </a:prstGeom>
          <a:solidFill>
            <a:schemeClr val="accent1"/>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3" name="矩形 12"/>
          <p:cNvSpPr/>
          <p:nvPr/>
        </p:nvSpPr>
        <p:spPr>
          <a:xfrm>
            <a:off x="7485069" y="3066409"/>
            <a:ext cx="995680" cy="337185"/>
          </a:xfrm>
          <a:prstGeom prst="rect">
            <a:avLst/>
          </a:prstGeom>
        </p:spPr>
        <p:txBody>
          <a:bodyPr wrap="none">
            <a:spAutoFit/>
          </a:bodyPr>
          <a:lstStyle/>
          <a:p>
            <a:pPr algn="ctr">
              <a:spcAft>
                <a:spcPts val="0"/>
              </a:spcAft>
            </a:pPr>
            <a:r>
              <a:rPr lang="zh-CN" altLang="en-US" sz="1600" kern="100" dirty="0">
                <a:solidFill>
                  <a:schemeClr val="accent1"/>
                </a:solidFill>
                <a:latin typeface="+mn-ea"/>
                <a:cs typeface="Times New Roman" panose="02020603050405020304" pitchFamily="18" charset="0"/>
              </a:rPr>
              <a:t>效果展示</a:t>
            </a:r>
            <a:endParaRPr lang="zh-CN" altLang="zh-CN" sz="1100" kern="100" dirty="0">
              <a:solidFill>
                <a:schemeClr val="accent1"/>
              </a:solidFill>
              <a:effectLst/>
              <a:latin typeface="+mn-ea"/>
              <a:cs typeface="Times New Roman" panose="02020603050405020304" pitchFamily="18" charset="0"/>
            </a:endParaRPr>
          </a:p>
        </p:txBody>
      </p:sp>
      <p:sp>
        <p:nvSpPr>
          <p:cNvPr id="16" name="文本框 15"/>
          <p:cNvSpPr txBox="1"/>
          <p:nvPr/>
        </p:nvSpPr>
        <p:spPr>
          <a:xfrm>
            <a:off x="904902" y="2069752"/>
            <a:ext cx="755335" cy="707886"/>
          </a:xfrm>
          <a:prstGeom prst="rect">
            <a:avLst/>
          </a:prstGeom>
          <a:noFill/>
        </p:spPr>
        <p:txBody>
          <a:bodyPr wrap="none" rtlCol="0">
            <a:spAutoFit/>
          </a:bodyPr>
          <a:lstStyle/>
          <a:p>
            <a:pPr algn="ctr"/>
            <a:r>
              <a:rPr lang="en-US" altLang="zh-CN" sz="4000" b="1" dirty="0">
                <a:solidFill>
                  <a:schemeClr val="bg1"/>
                </a:solidFill>
                <a:latin typeface="+mj-lt"/>
              </a:rPr>
              <a:t>01</a:t>
            </a:r>
            <a:endParaRPr lang="zh-CN" altLang="en-US" sz="4000" b="1" dirty="0">
              <a:solidFill>
                <a:schemeClr val="bg1"/>
              </a:solidFill>
              <a:latin typeface="+mj-lt"/>
            </a:endParaRPr>
          </a:p>
        </p:txBody>
      </p:sp>
      <p:sp>
        <p:nvSpPr>
          <p:cNvPr id="17" name="文本框 16"/>
          <p:cNvSpPr txBox="1"/>
          <p:nvPr/>
        </p:nvSpPr>
        <p:spPr>
          <a:xfrm>
            <a:off x="3079117" y="2069752"/>
            <a:ext cx="755335" cy="707886"/>
          </a:xfrm>
          <a:prstGeom prst="rect">
            <a:avLst/>
          </a:prstGeom>
          <a:noFill/>
        </p:spPr>
        <p:txBody>
          <a:bodyPr wrap="none" rtlCol="0">
            <a:spAutoFit/>
          </a:bodyPr>
          <a:lstStyle/>
          <a:p>
            <a:pPr algn="ctr"/>
            <a:r>
              <a:rPr lang="en-US" altLang="zh-CN" sz="4000" b="1" dirty="0">
                <a:solidFill>
                  <a:schemeClr val="bg1"/>
                </a:solidFill>
                <a:latin typeface="+mj-lt"/>
              </a:rPr>
              <a:t>02</a:t>
            </a:r>
            <a:endParaRPr lang="zh-CN" altLang="en-US" sz="4000" b="1" dirty="0">
              <a:solidFill>
                <a:schemeClr val="bg1"/>
              </a:solidFill>
              <a:latin typeface="+mj-lt"/>
            </a:endParaRPr>
          </a:p>
        </p:txBody>
      </p:sp>
      <p:sp>
        <p:nvSpPr>
          <p:cNvPr id="18" name="文本框 17"/>
          <p:cNvSpPr txBox="1"/>
          <p:nvPr/>
        </p:nvSpPr>
        <p:spPr>
          <a:xfrm>
            <a:off x="5420921" y="2069752"/>
            <a:ext cx="755335" cy="707886"/>
          </a:xfrm>
          <a:prstGeom prst="rect">
            <a:avLst/>
          </a:prstGeom>
          <a:noFill/>
        </p:spPr>
        <p:txBody>
          <a:bodyPr wrap="none" rtlCol="0">
            <a:spAutoFit/>
          </a:bodyPr>
          <a:lstStyle/>
          <a:p>
            <a:pPr algn="ctr"/>
            <a:r>
              <a:rPr lang="en-US" altLang="zh-CN" sz="4000" b="1" dirty="0">
                <a:solidFill>
                  <a:schemeClr val="bg1"/>
                </a:solidFill>
                <a:latin typeface="+mj-lt"/>
              </a:rPr>
              <a:t>03</a:t>
            </a:r>
            <a:endParaRPr lang="zh-CN" altLang="en-US" sz="4000" b="1" dirty="0">
              <a:solidFill>
                <a:schemeClr val="bg1"/>
              </a:solidFill>
              <a:latin typeface="+mj-lt"/>
            </a:endParaRPr>
          </a:p>
        </p:txBody>
      </p:sp>
      <p:sp>
        <p:nvSpPr>
          <p:cNvPr id="21" name="文本框 20"/>
          <p:cNvSpPr txBox="1"/>
          <p:nvPr/>
        </p:nvSpPr>
        <p:spPr>
          <a:xfrm>
            <a:off x="7591282" y="2040328"/>
            <a:ext cx="748030" cy="706755"/>
          </a:xfrm>
          <a:prstGeom prst="rect">
            <a:avLst/>
          </a:prstGeom>
          <a:noFill/>
        </p:spPr>
        <p:txBody>
          <a:bodyPr wrap="none" rtlCol="0">
            <a:spAutoFit/>
          </a:bodyPr>
          <a:lstStyle/>
          <a:p>
            <a:pPr algn="ctr"/>
            <a:r>
              <a:rPr lang="en-US" altLang="zh-CN" sz="4000" b="1" dirty="0">
                <a:solidFill>
                  <a:schemeClr val="bg1"/>
                </a:solidFill>
                <a:latin typeface="+mj-lt"/>
              </a:rPr>
              <a:t>04</a:t>
            </a:r>
            <a:endParaRPr lang="zh-CN" altLang="en-US" sz="4000" b="1" dirty="0">
              <a:solidFill>
                <a:schemeClr val="bg1"/>
              </a:solidFill>
              <a:latin typeface="+mj-lt"/>
            </a:endParaRPr>
          </a:p>
        </p:txBody>
      </p:sp>
    </p:spTree>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548640" y="522351"/>
            <a:ext cx="8046720" cy="4098798"/>
          </a:xfrm>
          <a:prstGeom prst="rect">
            <a:avLst/>
          </a:prstGeom>
          <a:solidFill>
            <a:schemeClr val="bg1"/>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Calibri Light" panose="020F0302020204030204"/>
              <a:ea typeface="微软雅黑" panose="020B0503020204020204" charset="-122"/>
              <a:cs typeface="+mn-cs"/>
            </a:endParaRPr>
          </a:p>
        </p:txBody>
      </p:sp>
      <p:sp>
        <p:nvSpPr>
          <p:cNvPr id="15" name="椭圆 14"/>
          <p:cNvSpPr/>
          <p:nvPr/>
        </p:nvSpPr>
        <p:spPr>
          <a:xfrm>
            <a:off x="658999" y="843455"/>
            <a:ext cx="1185567" cy="1201571"/>
          </a:xfrm>
          <a:prstGeom prst="ellipse">
            <a:avLst/>
          </a:prstGeom>
          <a:solidFill>
            <a:schemeClr val="accent1"/>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Calibri Light" panose="020F0302020204030204"/>
              <a:ea typeface="微软雅黑" panose="020B0503020204020204" charset="-122"/>
              <a:cs typeface="+mn-cs"/>
            </a:endParaRPr>
          </a:p>
        </p:txBody>
      </p:sp>
      <p:sp>
        <p:nvSpPr>
          <p:cNvPr id="23" name="矩形 22"/>
          <p:cNvSpPr/>
          <p:nvPr/>
        </p:nvSpPr>
        <p:spPr>
          <a:xfrm>
            <a:off x="3144264" y="2110758"/>
            <a:ext cx="184731" cy="646331"/>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3600" b="1" i="0" u="none" strike="noStrike" kern="100" cap="none" spc="0" normalizeH="0" baseline="0" noProof="0" dirty="0">
              <a:ln>
                <a:noFill/>
              </a:ln>
              <a:solidFill>
                <a:srgbClr val="222B34"/>
              </a:solidFill>
              <a:effectLst/>
              <a:uLnTx/>
              <a:uFillTx/>
              <a:latin typeface="微软雅黑" panose="020B0503020204020204" charset="-122"/>
              <a:ea typeface="微软雅黑" panose="020B0503020204020204" charset="-122"/>
              <a:cs typeface="Times New Roman" panose="02020603050405020304" pitchFamily="18" charset="0"/>
            </a:endParaRPr>
          </a:p>
        </p:txBody>
      </p:sp>
      <p:sp>
        <p:nvSpPr>
          <p:cNvPr id="30" name="矩形 29"/>
          <p:cNvSpPr/>
          <p:nvPr/>
        </p:nvSpPr>
        <p:spPr>
          <a:xfrm>
            <a:off x="3144264" y="2733086"/>
            <a:ext cx="184731" cy="461665"/>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en-US" altLang="zh-CN" sz="2400" b="0" i="0" u="none" strike="noStrike" kern="100" cap="none" spc="0" normalizeH="0" baseline="0" noProof="0" dirty="0">
              <a:ln>
                <a:noFill/>
              </a:ln>
              <a:solidFill>
                <a:srgbClr val="222B34"/>
              </a:solidFill>
              <a:effectLst/>
              <a:uLnTx/>
              <a:uFillTx/>
              <a:latin typeface="Arial" panose="020B0604020202020204"/>
              <a:ea typeface="微软雅黑" panose="020B0503020204020204" charset="-122"/>
              <a:cs typeface="Times New Roman" panose="02020603050405020304" pitchFamily="18" charset="0"/>
            </a:endParaRPr>
          </a:p>
        </p:txBody>
      </p:sp>
      <p:sp>
        <p:nvSpPr>
          <p:cNvPr id="6" name="AutoShape 59"/>
          <p:cNvSpPr/>
          <p:nvPr/>
        </p:nvSpPr>
        <p:spPr bwMode="auto">
          <a:xfrm>
            <a:off x="811525" y="1054086"/>
            <a:ext cx="779757" cy="772764"/>
          </a:xfrm>
          <a:custGeom>
            <a:avLst/>
            <a:gdLst>
              <a:gd name="T0" fmla="+- 0 10794 23"/>
              <a:gd name="T1" fmla="*/ T0 w 21543"/>
              <a:gd name="T2" fmla="*/ 10800 h 21600"/>
              <a:gd name="T3" fmla="+- 0 10794 23"/>
              <a:gd name="T4" fmla="*/ T3 w 21543"/>
              <a:gd name="T5" fmla="*/ 10800 h 21600"/>
              <a:gd name="T6" fmla="+- 0 10794 23"/>
              <a:gd name="T7" fmla="*/ T6 w 21543"/>
              <a:gd name="T8" fmla="*/ 10800 h 21600"/>
              <a:gd name="T9" fmla="+- 0 10794 23"/>
              <a:gd name="T10" fmla="*/ T9 w 21543"/>
              <a:gd name="T11" fmla="*/ 10800 h 21600"/>
            </a:gdLst>
            <a:ahLst/>
            <a:cxnLst>
              <a:cxn ang="0">
                <a:pos x="T1" y="T2"/>
              </a:cxn>
              <a:cxn ang="0">
                <a:pos x="T4" y="T5"/>
              </a:cxn>
              <a:cxn ang="0">
                <a:pos x="T7" y="T8"/>
              </a:cxn>
              <a:cxn ang="0">
                <a:pos x="T10" y="T11"/>
              </a:cxn>
            </a:cxnLst>
            <a:rect l="0" t="0" r="r" b="b"/>
            <a:pathLst>
              <a:path w="21543" h="21600">
                <a:moveTo>
                  <a:pt x="16976" y="19986"/>
                </a:moveTo>
                <a:lnTo>
                  <a:pt x="11226" y="17680"/>
                </a:lnTo>
                <a:cubicBezTo>
                  <a:pt x="11088" y="17626"/>
                  <a:pt x="10946" y="17608"/>
                  <a:pt x="10806" y="17600"/>
                </a:cubicBezTo>
                <a:lnTo>
                  <a:pt x="19660" y="3837"/>
                </a:lnTo>
                <a:cubicBezTo>
                  <a:pt x="19660" y="3837"/>
                  <a:pt x="16976" y="19986"/>
                  <a:pt x="16976" y="19986"/>
                </a:cubicBezTo>
                <a:close/>
                <a:moveTo>
                  <a:pt x="6859" y="16244"/>
                </a:moveTo>
                <a:cubicBezTo>
                  <a:pt x="6858" y="16242"/>
                  <a:pt x="6855" y="16240"/>
                  <a:pt x="6854" y="16238"/>
                </a:cubicBezTo>
                <a:lnTo>
                  <a:pt x="19606" y="2552"/>
                </a:lnTo>
                <a:lnTo>
                  <a:pt x="8735" y="19536"/>
                </a:lnTo>
                <a:cubicBezTo>
                  <a:pt x="8735" y="19536"/>
                  <a:pt x="6859" y="16244"/>
                  <a:pt x="6859" y="16244"/>
                </a:cubicBezTo>
                <a:close/>
                <a:moveTo>
                  <a:pt x="2111" y="14024"/>
                </a:moveTo>
                <a:lnTo>
                  <a:pt x="17712" y="3595"/>
                </a:lnTo>
                <a:lnTo>
                  <a:pt x="6369" y="15770"/>
                </a:lnTo>
                <a:cubicBezTo>
                  <a:pt x="6309" y="15734"/>
                  <a:pt x="6256" y="15687"/>
                  <a:pt x="6190" y="15660"/>
                </a:cubicBezTo>
                <a:cubicBezTo>
                  <a:pt x="6190" y="15660"/>
                  <a:pt x="2111" y="14024"/>
                  <a:pt x="2111" y="14024"/>
                </a:cubicBezTo>
                <a:close/>
                <a:moveTo>
                  <a:pt x="21234" y="108"/>
                </a:moveTo>
                <a:cubicBezTo>
                  <a:pt x="21123" y="35"/>
                  <a:pt x="20996" y="0"/>
                  <a:pt x="20868" y="0"/>
                </a:cubicBezTo>
                <a:cubicBezTo>
                  <a:pt x="20738" y="0"/>
                  <a:pt x="20608" y="36"/>
                  <a:pt x="20495" y="113"/>
                </a:cubicBezTo>
                <a:lnTo>
                  <a:pt x="299" y="13613"/>
                </a:lnTo>
                <a:cubicBezTo>
                  <a:pt x="91" y="13751"/>
                  <a:pt x="-23" y="13995"/>
                  <a:pt x="3" y="14244"/>
                </a:cubicBezTo>
                <a:cubicBezTo>
                  <a:pt x="28" y="14494"/>
                  <a:pt x="190" y="14708"/>
                  <a:pt x="422" y="14801"/>
                </a:cubicBezTo>
                <a:lnTo>
                  <a:pt x="5689" y="16914"/>
                </a:lnTo>
                <a:lnTo>
                  <a:pt x="8166" y="21259"/>
                </a:lnTo>
                <a:cubicBezTo>
                  <a:pt x="8284" y="21468"/>
                  <a:pt x="8505" y="21597"/>
                  <a:pt x="8743" y="21599"/>
                </a:cubicBezTo>
                <a:lnTo>
                  <a:pt x="8751" y="21599"/>
                </a:lnTo>
                <a:cubicBezTo>
                  <a:pt x="8987" y="21599"/>
                  <a:pt x="9206" y="21474"/>
                  <a:pt x="9328" y="21271"/>
                </a:cubicBezTo>
                <a:lnTo>
                  <a:pt x="10726" y="18934"/>
                </a:lnTo>
                <a:lnTo>
                  <a:pt x="17253" y="21551"/>
                </a:lnTo>
                <a:cubicBezTo>
                  <a:pt x="17332" y="21584"/>
                  <a:pt x="17418" y="21599"/>
                  <a:pt x="17502" y="21599"/>
                </a:cubicBezTo>
                <a:cubicBezTo>
                  <a:pt x="17617" y="21599"/>
                  <a:pt x="17731" y="21571"/>
                  <a:pt x="17832" y="21512"/>
                </a:cubicBezTo>
                <a:cubicBezTo>
                  <a:pt x="18010" y="21412"/>
                  <a:pt x="18133" y="21238"/>
                  <a:pt x="18167" y="21035"/>
                </a:cubicBezTo>
                <a:lnTo>
                  <a:pt x="21533" y="785"/>
                </a:lnTo>
                <a:cubicBezTo>
                  <a:pt x="21576" y="520"/>
                  <a:pt x="21459" y="254"/>
                  <a:pt x="21234" y="108"/>
                </a:cubicBezTo>
              </a:path>
            </a:pathLst>
          </a:custGeom>
          <a:solidFill>
            <a:sysClr val="window" lastClr="FFFFFF"/>
          </a:solidFill>
          <a:ln>
            <a:noFill/>
          </a:ln>
          <a:effec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dirty="0">
              <a:ln>
                <a:noFill/>
              </a:ln>
              <a:solidFill>
                <a:srgbClr val="FFFFFF"/>
              </a:solidFill>
              <a:effectLst>
                <a:outerShdw blurRad="38100" dist="38100" dir="2700000" algn="tl">
                  <a:srgbClr val="000000"/>
                </a:outerShdw>
              </a:effectLst>
              <a:uLnTx/>
              <a:uFillTx/>
              <a:latin typeface="Gill Sans" charset="0"/>
              <a:ea typeface="宋体" panose="02010600030101010101" pitchFamily="2" charset="-122"/>
              <a:cs typeface="+mn-cs"/>
              <a:sym typeface="Gill Sans" charset="0"/>
            </a:endParaRPr>
          </a:p>
        </p:txBody>
      </p:sp>
      <p:sp>
        <p:nvSpPr>
          <p:cNvPr id="5" name="矩形 4"/>
          <p:cNvSpPr/>
          <p:nvPr/>
        </p:nvSpPr>
        <p:spPr>
          <a:xfrm>
            <a:off x="7366508" y="652476"/>
            <a:ext cx="1022888" cy="1022888"/>
          </a:xfrm>
          <a:prstGeom prst="rect">
            <a:avLst/>
          </a:prstGeom>
          <a:solidFill>
            <a:schemeClr val="accent1"/>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p>
        </p:txBody>
      </p:sp>
      <p:sp>
        <p:nvSpPr>
          <p:cNvPr id="7" name="AutoShape 126"/>
          <p:cNvSpPr/>
          <p:nvPr/>
        </p:nvSpPr>
        <p:spPr bwMode="auto">
          <a:xfrm>
            <a:off x="7564670" y="850638"/>
            <a:ext cx="626564" cy="62656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3499" y="14850"/>
                </a:moveTo>
                <a:cubicBezTo>
                  <a:pt x="9772" y="14850"/>
                  <a:pt x="6749" y="11827"/>
                  <a:pt x="6749" y="8100"/>
                </a:cubicBezTo>
                <a:cubicBezTo>
                  <a:pt x="6749" y="4372"/>
                  <a:pt x="9772" y="1350"/>
                  <a:pt x="13499" y="1350"/>
                </a:cubicBezTo>
                <a:cubicBezTo>
                  <a:pt x="17227" y="1350"/>
                  <a:pt x="20249" y="4372"/>
                  <a:pt x="20249" y="8100"/>
                </a:cubicBezTo>
                <a:cubicBezTo>
                  <a:pt x="20249" y="11827"/>
                  <a:pt x="17227" y="14850"/>
                  <a:pt x="13499" y="14850"/>
                </a:cubicBezTo>
                <a:moveTo>
                  <a:pt x="3236" y="20042"/>
                </a:moveTo>
                <a:cubicBezTo>
                  <a:pt x="3019" y="20266"/>
                  <a:pt x="2718" y="20408"/>
                  <a:pt x="2382" y="20408"/>
                </a:cubicBezTo>
                <a:cubicBezTo>
                  <a:pt x="1724" y="20408"/>
                  <a:pt x="1191" y="19875"/>
                  <a:pt x="1191" y="19218"/>
                </a:cubicBezTo>
                <a:cubicBezTo>
                  <a:pt x="1191" y="18881"/>
                  <a:pt x="1332" y="18580"/>
                  <a:pt x="1557" y="18363"/>
                </a:cubicBezTo>
                <a:lnTo>
                  <a:pt x="1551" y="18358"/>
                </a:lnTo>
                <a:lnTo>
                  <a:pt x="6996" y="12913"/>
                </a:lnTo>
                <a:cubicBezTo>
                  <a:pt x="7472" y="13555"/>
                  <a:pt x="8039" y="14122"/>
                  <a:pt x="8680" y="14599"/>
                </a:cubicBezTo>
                <a:cubicBezTo>
                  <a:pt x="8680" y="14599"/>
                  <a:pt x="3236" y="20042"/>
                  <a:pt x="3236" y="20042"/>
                </a:cubicBezTo>
                <a:close/>
                <a:moveTo>
                  <a:pt x="13499" y="0"/>
                </a:moveTo>
                <a:cubicBezTo>
                  <a:pt x="9026" y="0"/>
                  <a:pt x="5399" y="3626"/>
                  <a:pt x="5399" y="8100"/>
                </a:cubicBezTo>
                <a:cubicBezTo>
                  <a:pt x="5399" y="9467"/>
                  <a:pt x="5742" y="10754"/>
                  <a:pt x="6341" y="11884"/>
                </a:cubicBezTo>
                <a:lnTo>
                  <a:pt x="709" y="17515"/>
                </a:lnTo>
                <a:lnTo>
                  <a:pt x="713" y="17520"/>
                </a:lnTo>
                <a:cubicBezTo>
                  <a:pt x="274" y="17953"/>
                  <a:pt x="0" y="18552"/>
                  <a:pt x="0" y="19218"/>
                </a:cubicBezTo>
                <a:cubicBezTo>
                  <a:pt x="0" y="20533"/>
                  <a:pt x="1066" y="21599"/>
                  <a:pt x="2382" y="21599"/>
                </a:cubicBezTo>
                <a:cubicBezTo>
                  <a:pt x="3047" y="21599"/>
                  <a:pt x="3647" y="21326"/>
                  <a:pt x="4079" y="20885"/>
                </a:cubicBezTo>
                <a:lnTo>
                  <a:pt x="4078" y="20884"/>
                </a:lnTo>
                <a:lnTo>
                  <a:pt x="9708" y="15255"/>
                </a:lnTo>
                <a:cubicBezTo>
                  <a:pt x="10839" y="15856"/>
                  <a:pt x="12128" y="16200"/>
                  <a:pt x="13499" y="16200"/>
                </a:cubicBezTo>
                <a:cubicBezTo>
                  <a:pt x="17973" y="16200"/>
                  <a:pt x="21600" y="12573"/>
                  <a:pt x="21600" y="8100"/>
                </a:cubicBezTo>
                <a:cubicBezTo>
                  <a:pt x="21600" y="3626"/>
                  <a:pt x="17973" y="0"/>
                  <a:pt x="13499" y="0"/>
                </a:cubicBezTo>
              </a:path>
            </a:pathLst>
          </a:custGeom>
          <a:solidFill>
            <a:schemeClr val="bg1"/>
          </a:solidFill>
          <a:ln>
            <a:noFill/>
          </a:ln>
          <a:effectLst/>
        </p:spPr>
        <p:txBody>
          <a:bodyPr lIns="19050" tIns="19050" rIns="19050" bIns="19050" anchor="ctr"/>
          <a:lstStyle/>
          <a:p>
            <a:pPr algn="ctr" defTabSz="228600" fontAlgn="base" hangingPunct="0">
              <a:spcBef>
                <a:spcPct val="0"/>
              </a:spcBef>
              <a:spcAft>
                <a:spcPct val="0"/>
              </a:spcAft>
              <a:defRPr/>
            </a:pPr>
            <a:endParaRPr lang="en-US" sz="1500" kern="0" dirty="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pic>
        <p:nvPicPr>
          <p:cNvPr id="16" name="图片 15"/>
          <p:cNvPicPr>
            <a:picLocks noChangeAspect="1"/>
          </p:cNvPicPr>
          <p:nvPr/>
        </p:nvPicPr>
        <p:blipFill>
          <a:blip r:embed="rId1"/>
          <a:stretch>
            <a:fillRect/>
          </a:stretch>
        </p:blipFill>
        <p:spPr>
          <a:xfrm>
            <a:off x="2322774" y="1100392"/>
            <a:ext cx="4658360" cy="2345690"/>
          </a:xfrm>
          <a:prstGeom prst="rect">
            <a:avLst/>
          </a:prstGeom>
        </p:spPr>
      </p:pic>
      <p:pic>
        <p:nvPicPr>
          <p:cNvPr id="17" name="图片 16"/>
          <p:cNvPicPr>
            <a:picLocks noChangeAspect="1"/>
          </p:cNvPicPr>
          <p:nvPr/>
        </p:nvPicPr>
        <p:blipFill>
          <a:blip r:embed="rId2"/>
          <a:srcRect b="43577"/>
          <a:stretch>
            <a:fillRect/>
          </a:stretch>
        </p:blipFill>
        <p:spPr>
          <a:xfrm>
            <a:off x="2301239" y="3464570"/>
            <a:ext cx="4701431" cy="916940"/>
          </a:xfrm>
          <a:prstGeom prst="rect">
            <a:avLst/>
          </a:prstGeom>
        </p:spPr>
      </p:pic>
      <p:sp>
        <p:nvSpPr>
          <p:cNvPr id="2" name="文本框 1"/>
          <p:cNvSpPr txBox="1"/>
          <p:nvPr/>
        </p:nvSpPr>
        <p:spPr>
          <a:xfrm>
            <a:off x="2551545" y="97772"/>
            <a:ext cx="3325495" cy="368300"/>
          </a:xfrm>
          <a:prstGeom prst="rect">
            <a:avLst/>
          </a:prstGeom>
          <a:noFill/>
        </p:spPr>
        <p:txBody>
          <a:bodyPr wrap="square" rtlCol="0">
            <a:spAutoFit/>
          </a:bodyPr>
          <a:p>
            <a:r>
              <a:rPr lang="zh-CN" altLang="en-US" dirty="0">
                <a:solidFill>
                  <a:srgbClr val="C00000"/>
                </a:solidFill>
                <a:latin typeface="宋体" panose="02010600030101010101" pitchFamily="2" charset="-122"/>
                <a:ea typeface="宋体" panose="02010600030101010101" pitchFamily="2" charset="-122"/>
              </a:rPr>
              <a:t>◎</a:t>
            </a:r>
            <a:r>
              <a:rPr lang="zh-CN" altLang="en-US" sz="1600" b="1" dirty="0">
                <a:solidFill>
                  <a:schemeClr val="bg1"/>
                </a:solidFill>
                <a:ea typeface="仿宋_GB2312" panose="02010609030101010101" charset="-122"/>
              </a:rPr>
              <a:t>首页天气预报功能</a:t>
            </a:r>
            <a:endParaRPr lang="zh-CN" sz="1600" b="1" dirty="0">
              <a:solidFill>
                <a:schemeClr val="bg1"/>
              </a:solidFill>
              <a:latin typeface="仿宋_GB2312" panose="02010609030101010101" charset="-122"/>
              <a:ea typeface="仿宋_GB2312" panose="02010609030101010101" charset="-122"/>
            </a:endParaRPr>
          </a:p>
        </p:txBody>
      </p:sp>
      <p:sp>
        <p:nvSpPr>
          <p:cNvPr id="9" name="文本框 8"/>
          <p:cNvSpPr txBox="1"/>
          <p:nvPr/>
        </p:nvSpPr>
        <p:spPr>
          <a:xfrm>
            <a:off x="1844675" y="522605"/>
            <a:ext cx="5521960" cy="583565"/>
          </a:xfrm>
          <a:prstGeom prst="rect">
            <a:avLst/>
          </a:prstGeom>
          <a:noFill/>
        </p:spPr>
        <p:txBody>
          <a:bodyPr wrap="square" rtlCol="0">
            <a:spAutoFit/>
          </a:bodyPr>
          <a:p>
            <a:pPr algn="l"/>
            <a:r>
              <a:rPr lang="zh-CN" altLang="en-US" dirty="0">
                <a:solidFill>
                  <a:srgbClr val="C00000"/>
                </a:solidFill>
                <a:latin typeface="宋体" panose="02010600030101010101" pitchFamily="2" charset="-122"/>
                <a:ea typeface="宋体" panose="02010600030101010101" pitchFamily="2" charset="-122"/>
                <a:sym typeface="+mn-ea"/>
              </a:rPr>
              <a:t>◎</a:t>
            </a:r>
            <a:r>
              <a:rPr lang="zh-CN" altLang="en-US" sz="1400" dirty="0">
                <a:solidFill>
                  <a:schemeClr val="tx1"/>
                </a:solidFill>
                <a:latin typeface="微软雅黑" panose="020B0503020204020204" charset="-122"/>
                <a:ea typeface="微软雅黑" panose="020B0503020204020204" charset="-122"/>
                <a:cs typeface="微软雅黑" panose="020B0503020204020204" charset="-122"/>
                <a:sym typeface="+mn-ea"/>
              </a:rPr>
              <a:t>uni.request网络接口调用，用使用uni-ui抽屉组件实现当天以及后三天的天气显示效果</a:t>
            </a:r>
            <a:endParaRPr lang="zh-CN" altLang="en-US" sz="1400" dirty="0">
              <a:solidFill>
                <a:schemeClr val="tx1"/>
              </a:solidFill>
              <a:latin typeface="微软雅黑" panose="020B0503020204020204" charset="-122"/>
              <a:ea typeface="微软雅黑" panose="020B0503020204020204" charset="-122"/>
              <a:cs typeface="微软雅黑" panose="020B0503020204020204" charset="-122"/>
              <a:sym typeface="+mn-ea"/>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ox(in)">
                                      <p:cBhvr>
                                        <p:cTn id="7" dur="20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barn(inVertical)">
                                      <p:cBhvr>
                                        <p:cTn id="1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548640" y="522351"/>
            <a:ext cx="8046720" cy="4098798"/>
          </a:xfrm>
          <a:prstGeom prst="rect">
            <a:avLst/>
          </a:prstGeom>
          <a:solidFill>
            <a:schemeClr val="bg2"/>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Calibri Light" panose="020F0302020204030204"/>
              <a:ea typeface="微软雅黑" panose="020B0503020204020204" charset="-122"/>
              <a:cs typeface="+mn-cs"/>
            </a:endParaRPr>
          </a:p>
        </p:txBody>
      </p:sp>
      <p:sp>
        <p:nvSpPr>
          <p:cNvPr id="23" name="矩形 22"/>
          <p:cNvSpPr/>
          <p:nvPr/>
        </p:nvSpPr>
        <p:spPr>
          <a:xfrm>
            <a:off x="3144264" y="2110758"/>
            <a:ext cx="184731" cy="646331"/>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3600" b="1" i="0" u="none" strike="noStrike" kern="100" cap="none" spc="0" normalizeH="0" baseline="0" noProof="0" dirty="0">
              <a:ln>
                <a:noFill/>
              </a:ln>
              <a:solidFill>
                <a:srgbClr val="222B34"/>
              </a:solidFill>
              <a:effectLst/>
              <a:uLnTx/>
              <a:uFillTx/>
              <a:latin typeface="微软雅黑" panose="020B0503020204020204" charset="-122"/>
              <a:ea typeface="微软雅黑" panose="020B0503020204020204" charset="-122"/>
              <a:cs typeface="Times New Roman" panose="02020603050405020304" pitchFamily="18" charset="0"/>
            </a:endParaRPr>
          </a:p>
        </p:txBody>
      </p:sp>
      <p:sp>
        <p:nvSpPr>
          <p:cNvPr id="30" name="矩形 29"/>
          <p:cNvSpPr/>
          <p:nvPr/>
        </p:nvSpPr>
        <p:spPr>
          <a:xfrm>
            <a:off x="3144264" y="2733086"/>
            <a:ext cx="184731" cy="461665"/>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en-US" altLang="zh-CN" sz="2400" b="0" i="0" u="none" strike="noStrike" kern="100" cap="none" spc="0" normalizeH="0" baseline="0" noProof="0" dirty="0">
              <a:ln>
                <a:noFill/>
              </a:ln>
              <a:solidFill>
                <a:srgbClr val="222B34"/>
              </a:solidFill>
              <a:effectLst/>
              <a:uLnTx/>
              <a:uFillTx/>
              <a:latin typeface="Arial" panose="020B0604020202020204"/>
              <a:ea typeface="微软雅黑" panose="020B0503020204020204" charset="-122"/>
              <a:cs typeface="Times New Roman" panose="02020603050405020304" pitchFamily="18" charset="0"/>
            </a:endParaRPr>
          </a:p>
        </p:txBody>
      </p:sp>
      <p:sp>
        <p:nvSpPr>
          <p:cNvPr id="16" name="文本框 15"/>
          <p:cNvSpPr txBox="1"/>
          <p:nvPr/>
        </p:nvSpPr>
        <p:spPr>
          <a:xfrm>
            <a:off x="4023033" y="133117"/>
            <a:ext cx="2099310" cy="36830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lang="zh-CN" altLang="en-US" noProof="0" dirty="0">
                <a:ln>
                  <a:noFill/>
                </a:ln>
                <a:solidFill>
                  <a:prstClr val="black"/>
                </a:solidFill>
                <a:effectLst/>
                <a:uLnTx/>
                <a:uFillTx/>
                <a:latin typeface="Calibri Light" panose="020F0302020204030204"/>
                <a:ea typeface="微软雅黑" panose="020B0503020204020204" charset="-122"/>
                <a:sym typeface="+mn-ea"/>
              </a:rPr>
              <a:t>美食列表页面</a:t>
            </a:r>
            <a:endParaRPr lang="zh-CN" altLang="en-US" dirty="0"/>
          </a:p>
        </p:txBody>
      </p:sp>
      <p:pic>
        <p:nvPicPr>
          <p:cNvPr id="4" name="图片 3"/>
          <p:cNvPicPr>
            <a:picLocks noChangeAspect="1"/>
          </p:cNvPicPr>
          <p:nvPr/>
        </p:nvPicPr>
        <p:blipFill>
          <a:blip r:embed="rId1"/>
          <a:stretch>
            <a:fillRect/>
          </a:stretch>
        </p:blipFill>
        <p:spPr>
          <a:xfrm>
            <a:off x="407665" y="501417"/>
            <a:ext cx="8328669" cy="4098798"/>
          </a:xfrm>
          <a:prstGeom prst="rect">
            <a:avLst/>
          </a:prstGeom>
        </p:spPr>
      </p:pic>
    </p:spTree>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548640" y="521716"/>
            <a:ext cx="8046720" cy="4098798"/>
          </a:xfrm>
          <a:prstGeom prst="rect">
            <a:avLst/>
          </a:prstGeom>
          <a:solidFill>
            <a:schemeClr val="bg1"/>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Calibri Light" panose="020F0302020204030204"/>
              <a:ea typeface="微软雅黑" panose="020B0503020204020204" charset="-122"/>
              <a:cs typeface="+mn-cs"/>
            </a:endParaRPr>
          </a:p>
        </p:txBody>
      </p:sp>
      <p:sp>
        <p:nvSpPr>
          <p:cNvPr id="15" name="椭圆 14"/>
          <p:cNvSpPr/>
          <p:nvPr/>
        </p:nvSpPr>
        <p:spPr>
          <a:xfrm>
            <a:off x="548509" y="522145"/>
            <a:ext cx="1185567" cy="1201571"/>
          </a:xfrm>
          <a:prstGeom prst="ellipse">
            <a:avLst/>
          </a:prstGeom>
          <a:solidFill>
            <a:schemeClr val="accent1"/>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Calibri Light" panose="020F0302020204030204"/>
              <a:ea typeface="微软雅黑" panose="020B0503020204020204" charset="-122"/>
              <a:cs typeface="+mn-cs"/>
            </a:endParaRPr>
          </a:p>
        </p:txBody>
      </p:sp>
      <p:sp>
        <p:nvSpPr>
          <p:cNvPr id="23" name="矩形 22"/>
          <p:cNvSpPr/>
          <p:nvPr/>
        </p:nvSpPr>
        <p:spPr>
          <a:xfrm>
            <a:off x="3144264" y="2110758"/>
            <a:ext cx="184731" cy="646331"/>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3600" b="1" i="0" u="none" strike="noStrike" kern="100" cap="none" spc="0" normalizeH="0" baseline="0" noProof="0" dirty="0">
              <a:ln>
                <a:noFill/>
              </a:ln>
              <a:solidFill>
                <a:srgbClr val="222B34"/>
              </a:solidFill>
              <a:effectLst/>
              <a:uLnTx/>
              <a:uFillTx/>
              <a:latin typeface="微软雅黑" panose="020B0503020204020204" charset="-122"/>
              <a:ea typeface="微软雅黑" panose="020B0503020204020204" charset="-122"/>
              <a:cs typeface="Times New Roman" panose="02020603050405020304" pitchFamily="18" charset="0"/>
            </a:endParaRPr>
          </a:p>
        </p:txBody>
      </p:sp>
      <p:sp>
        <p:nvSpPr>
          <p:cNvPr id="30" name="矩形 29"/>
          <p:cNvSpPr/>
          <p:nvPr/>
        </p:nvSpPr>
        <p:spPr>
          <a:xfrm>
            <a:off x="3144264" y="2733086"/>
            <a:ext cx="184731" cy="461665"/>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en-US" altLang="zh-CN" sz="2400" b="0" i="0" u="none" strike="noStrike" kern="100" cap="none" spc="0" normalizeH="0" baseline="0" noProof="0" dirty="0">
              <a:ln>
                <a:noFill/>
              </a:ln>
              <a:solidFill>
                <a:srgbClr val="222B34"/>
              </a:solidFill>
              <a:effectLst/>
              <a:uLnTx/>
              <a:uFillTx/>
              <a:latin typeface="Arial" panose="020B0604020202020204"/>
              <a:ea typeface="微软雅黑" panose="020B0503020204020204" charset="-122"/>
              <a:cs typeface="Times New Roman" panose="02020603050405020304" pitchFamily="18" charset="0"/>
            </a:endParaRPr>
          </a:p>
        </p:txBody>
      </p:sp>
      <p:sp>
        <p:nvSpPr>
          <p:cNvPr id="6" name="AutoShape 59"/>
          <p:cNvSpPr/>
          <p:nvPr/>
        </p:nvSpPr>
        <p:spPr bwMode="auto">
          <a:xfrm>
            <a:off x="636265" y="652766"/>
            <a:ext cx="779757" cy="772764"/>
          </a:xfrm>
          <a:custGeom>
            <a:avLst/>
            <a:gdLst>
              <a:gd name="T0" fmla="+- 0 10794 23"/>
              <a:gd name="T1" fmla="*/ T0 w 21543"/>
              <a:gd name="T2" fmla="*/ 10800 h 21600"/>
              <a:gd name="T3" fmla="+- 0 10794 23"/>
              <a:gd name="T4" fmla="*/ T3 w 21543"/>
              <a:gd name="T5" fmla="*/ 10800 h 21600"/>
              <a:gd name="T6" fmla="+- 0 10794 23"/>
              <a:gd name="T7" fmla="*/ T6 w 21543"/>
              <a:gd name="T8" fmla="*/ 10800 h 21600"/>
              <a:gd name="T9" fmla="+- 0 10794 23"/>
              <a:gd name="T10" fmla="*/ T9 w 21543"/>
              <a:gd name="T11" fmla="*/ 10800 h 21600"/>
            </a:gdLst>
            <a:ahLst/>
            <a:cxnLst>
              <a:cxn ang="0">
                <a:pos x="T1" y="T2"/>
              </a:cxn>
              <a:cxn ang="0">
                <a:pos x="T4" y="T5"/>
              </a:cxn>
              <a:cxn ang="0">
                <a:pos x="T7" y="T8"/>
              </a:cxn>
              <a:cxn ang="0">
                <a:pos x="T10" y="T11"/>
              </a:cxn>
            </a:cxnLst>
            <a:rect l="0" t="0" r="r" b="b"/>
            <a:pathLst>
              <a:path w="21543" h="21600">
                <a:moveTo>
                  <a:pt x="16976" y="19986"/>
                </a:moveTo>
                <a:lnTo>
                  <a:pt x="11226" y="17680"/>
                </a:lnTo>
                <a:cubicBezTo>
                  <a:pt x="11088" y="17626"/>
                  <a:pt x="10946" y="17608"/>
                  <a:pt x="10806" y="17600"/>
                </a:cubicBezTo>
                <a:lnTo>
                  <a:pt x="19660" y="3837"/>
                </a:lnTo>
                <a:cubicBezTo>
                  <a:pt x="19660" y="3837"/>
                  <a:pt x="16976" y="19986"/>
                  <a:pt x="16976" y="19986"/>
                </a:cubicBezTo>
                <a:close/>
                <a:moveTo>
                  <a:pt x="6859" y="16244"/>
                </a:moveTo>
                <a:cubicBezTo>
                  <a:pt x="6858" y="16242"/>
                  <a:pt x="6855" y="16240"/>
                  <a:pt x="6854" y="16238"/>
                </a:cubicBezTo>
                <a:lnTo>
                  <a:pt x="19606" y="2552"/>
                </a:lnTo>
                <a:lnTo>
                  <a:pt x="8735" y="19536"/>
                </a:lnTo>
                <a:cubicBezTo>
                  <a:pt x="8735" y="19536"/>
                  <a:pt x="6859" y="16244"/>
                  <a:pt x="6859" y="16244"/>
                </a:cubicBezTo>
                <a:close/>
                <a:moveTo>
                  <a:pt x="2111" y="14024"/>
                </a:moveTo>
                <a:lnTo>
                  <a:pt x="17712" y="3595"/>
                </a:lnTo>
                <a:lnTo>
                  <a:pt x="6369" y="15770"/>
                </a:lnTo>
                <a:cubicBezTo>
                  <a:pt x="6309" y="15734"/>
                  <a:pt x="6256" y="15687"/>
                  <a:pt x="6190" y="15660"/>
                </a:cubicBezTo>
                <a:cubicBezTo>
                  <a:pt x="6190" y="15660"/>
                  <a:pt x="2111" y="14024"/>
                  <a:pt x="2111" y="14024"/>
                </a:cubicBezTo>
                <a:close/>
                <a:moveTo>
                  <a:pt x="21234" y="108"/>
                </a:moveTo>
                <a:cubicBezTo>
                  <a:pt x="21123" y="35"/>
                  <a:pt x="20996" y="0"/>
                  <a:pt x="20868" y="0"/>
                </a:cubicBezTo>
                <a:cubicBezTo>
                  <a:pt x="20738" y="0"/>
                  <a:pt x="20608" y="36"/>
                  <a:pt x="20495" y="113"/>
                </a:cubicBezTo>
                <a:lnTo>
                  <a:pt x="299" y="13613"/>
                </a:lnTo>
                <a:cubicBezTo>
                  <a:pt x="91" y="13751"/>
                  <a:pt x="-23" y="13995"/>
                  <a:pt x="3" y="14244"/>
                </a:cubicBezTo>
                <a:cubicBezTo>
                  <a:pt x="28" y="14494"/>
                  <a:pt x="190" y="14708"/>
                  <a:pt x="422" y="14801"/>
                </a:cubicBezTo>
                <a:lnTo>
                  <a:pt x="5689" y="16914"/>
                </a:lnTo>
                <a:lnTo>
                  <a:pt x="8166" y="21259"/>
                </a:lnTo>
                <a:cubicBezTo>
                  <a:pt x="8284" y="21468"/>
                  <a:pt x="8505" y="21597"/>
                  <a:pt x="8743" y="21599"/>
                </a:cubicBezTo>
                <a:lnTo>
                  <a:pt x="8751" y="21599"/>
                </a:lnTo>
                <a:cubicBezTo>
                  <a:pt x="8987" y="21599"/>
                  <a:pt x="9206" y="21474"/>
                  <a:pt x="9328" y="21271"/>
                </a:cubicBezTo>
                <a:lnTo>
                  <a:pt x="10726" y="18934"/>
                </a:lnTo>
                <a:lnTo>
                  <a:pt x="17253" y="21551"/>
                </a:lnTo>
                <a:cubicBezTo>
                  <a:pt x="17332" y="21584"/>
                  <a:pt x="17418" y="21599"/>
                  <a:pt x="17502" y="21599"/>
                </a:cubicBezTo>
                <a:cubicBezTo>
                  <a:pt x="17617" y="21599"/>
                  <a:pt x="17731" y="21571"/>
                  <a:pt x="17832" y="21512"/>
                </a:cubicBezTo>
                <a:cubicBezTo>
                  <a:pt x="18010" y="21412"/>
                  <a:pt x="18133" y="21238"/>
                  <a:pt x="18167" y="21035"/>
                </a:cubicBezTo>
                <a:lnTo>
                  <a:pt x="21533" y="785"/>
                </a:lnTo>
                <a:cubicBezTo>
                  <a:pt x="21576" y="520"/>
                  <a:pt x="21459" y="254"/>
                  <a:pt x="21234" y="108"/>
                </a:cubicBezTo>
              </a:path>
            </a:pathLst>
          </a:custGeom>
          <a:solidFill>
            <a:sysClr val="window" lastClr="FFFFFF"/>
          </a:solidFill>
          <a:ln>
            <a:noFill/>
          </a:ln>
          <a:effec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dirty="0">
              <a:ln>
                <a:noFill/>
              </a:ln>
              <a:solidFill>
                <a:srgbClr val="FFFFFF"/>
              </a:solidFill>
              <a:effectLst>
                <a:outerShdw blurRad="38100" dist="38100" dir="2700000" algn="tl">
                  <a:srgbClr val="000000"/>
                </a:outerShdw>
              </a:effectLst>
              <a:uLnTx/>
              <a:uFillTx/>
              <a:latin typeface="Gill Sans" charset="0"/>
              <a:ea typeface="宋体" panose="02010600030101010101" pitchFamily="2" charset="-122"/>
              <a:cs typeface="+mn-cs"/>
              <a:sym typeface="Gill Sans" charset="0"/>
            </a:endParaRPr>
          </a:p>
        </p:txBody>
      </p:sp>
      <p:sp>
        <p:nvSpPr>
          <p:cNvPr id="4" name="文本框 3"/>
          <p:cNvSpPr txBox="1"/>
          <p:nvPr/>
        </p:nvSpPr>
        <p:spPr>
          <a:xfrm flipH="1">
            <a:off x="1954925" y="665972"/>
            <a:ext cx="2719552" cy="36830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black"/>
                </a:solidFill>
                <a:effectLst/>
                <a:uLnTx/>
                <a:uFillTx/>
                <a:latin typeface="Calibri Light" panose="020F0302020204030204"/>
                <a:ea typeface="微软雅黑" panose="020B0503020204020204" charset="-122"/>
                <a:cs typeface="+mn-cs"/>
              </a:rPr>
              <a:t>美食列表</a:t>
            </a:r>
            <a:endParaRPr kumimoji="0" lang="zh-CN" altLang="en-US" sz="1800" b="0" i="0" u="none" strike="noStrike" kern="1200" cap="none" spc="0" normalizeH="0" baseline="0" noProof="0" dirty="0">
              <a:ln>
                <a:noFill/>
              </a:ln>
              <a:solidFill>
                <a:prstClr val="black"/>
              </a:solidFill>
              <a:effectLst/>
              <a:uLnTx/>
              <a:uFillTx/>
              <a:latin typeface="Calibri Light" panose="020F0302020204030204"/>
              <a:ea typeface="微软雅黑" panose="020B0503020204020204" charset="-122"/>
              <a:cs typeface="+mn-cs"/>
            </a:endParaRPr>
          </a:p>
        </p:txBody>
      </p:sp>
      <p:sp>
        <p:nvSpPr>
          <p:cNvPr id="7" name="AutoShape 126"/>
          <p:cNvSpPr/>
          <p:nvPr/>
        </p:nvSpPr>
        <p:spPr bwMode="auto">
          <a:xfrm>
            <a:off x="7564670" y="850638"/>
            <a:ext cx="626564" cy="62656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3499" y="14850"/>
                </a:moveTo>
                <a:cubicBezTo>
                  <a:pt x="9772" y="14850"/>
                  <a:pt x="6749" y="11827"/>
                  <a:pt x="6749" y="8100"/>
                </a:cubicBezTo>
                <a:cubicBezTo>
                  <a:pt x="6749" y="4372"/>
                  <a:pt x="9772" y="1350"/>
                  <a:pt x="13499" y="1350"/>
                </a:cubicBezTo>
                <a:cubicBezTo>
                  <a:pt x="17227" y="1350"/>
                  <a:pt x="20249" y="4372"/>
                  <a:pt x="20249" y="8100"/>
                </a:cubicBezTo>
                <a:cubicBezTo>
                  <a:pt x="20249" y="11827"/>
                  <a:pt x="17227" y="14850"/>
                  <a:pt x="13499" y="14850"/>
                </a:cubicBezTo>
                <a:moveTo>
                  <a:pt x="3236" y="20042"/>
                </a:moveTo>
                <a:cubicBezTo>
                  <a:pt x="3019" y="20266"/>
                  <a:pt x="2718" y="20408"/>
                  <a:pt x="2382" y="20408"/>
                </a:cubicBezTo>
                <a:cubicBezTo>
                  <a:pt x="1724" y="20408"/>
                  <a:pt x="1191" y="19875"/>
                  <a:pt x="1191" y="19218"/>
                </a:cubicBezTo>
                <a:cubicBezTo>
                  <a:pt x="1191" y="18881"/>
                  <a:pt x="1332" y="18580"/>
                  <a:pt x="1557" y="18363"/>
                </a:cubicBezTo>
                <a:lnTo>
                  <a:pt x="1551" y="18358"/>
                </a:lnTo>
                <a:lnTo>
                  <a:pt x="6996" y="12913"/>
                </a:lnTo>
                <a:cubicBezTo>
                  <a:pt x="7472" y="13555"/>
                  <a:pt x="8039" y="14122"/>
                  <a:pt x="8680" y="14599"/>
                </a:cubicBezTo>
                <a:cubicBezTo>
                  <a:pt x="8680" y="14599"/>
                  <a:pt x="3236" y="20042"/>
                  <a:pt x="3236" y="20042"/>
                </a:cubicBezTo>
                <a:close/>
                <a:moveTo>
                  <a:pt x="13499" y="0"/>
                </a:moveTo>
                <a:cubicBezTo>
                  <a:pt x="9026" y="0"/>
                  <a:pt x="5399" y="3626"/>
                  <a:pt x="5399" y="8100"/>
                </a:cubicBezTo>
                <a:cubicBezTo>
                  <a:pt x="5399" y="9467"/>
                  <a:pt x="5742" y="10754"/>
                  <a:pt x="6341" y="11884"/>
                </a:cubicBezTo>
                <a:lnTo>
                  <a:pt x="709" y="17515"/>
                </a:lnTo>
                <a:lnTo>
                  <a:pt x="713" y="17520"/>
                </a:lnTo>
                <a:cubicBezTo>
                  <a:pt x="274" y="17953"/>
                  <a:pt x="0" y="18552"/>
                  <a:pt x="0" y="19218"/>
                </a:cubicBezTo>
                <a:cubicBezTo>
                  <a:pt x="0" y="20533"/>
                  <a:pt x="1066" y="21599"/>
                  <a:pt x="2382" y="21599"/>
                </a:cubicBezTo>
                <a:cubicBezTo>
                  <a:pt x="3047" y="21599"/>
                  <a:pt x="3647" y="21326"/>
                  <a:pt x="4079" y="20885"/>
                </a:cubicBezTo>
                <a:lnTo>
                  <a:pt x="4078" y="20884"/>
                </a:lnTo>
                <a:lnTo>
                  <a:pt x="9708" y="15255"/>
                </a:lnTo>
                <a:cubicBezTo>
                  <a:pt x="10839" y="15856"/>
                  <a:pt x="12128" y="16200"/>
                  <a:pt x="13499" y="16200"/>
                </a:cubicBezTo>
                <a:cubicBezTo>
                  <a:pt x="17973" y="16200"/>
                  <a:pt x="21600" y="12573"/>
                  <a:pt x="21600" y="8100"/>
                </a:cubicBezTo>
                <a:cubicBezTo>
                  <a:pt x="21600" y="3626"/>
                  <a:pt x="17973" y="0"/>
                  <a:pt x="13499" y="0"/>
                </a:cubicBezTo>
              </a:path>
            </a:pathLst>
          </a:custGeom>
          <a:solidFill>
            <a:schemeClr val="bg1"/>
          </a:solidFill>
          <a:ln>
            <a:noFill/>
          </a:ln>
          <a:effectLst/>
        </p:spPr>
        <p:txBody>
          <a:bodyPr lIns="19050" tIns="19050" rIns="19050" bIns="19050" anchor="ctr"/>
          <a:lstStyle/>
          <a:p>
            <a:pPr algn="ctr" defTabSz="228600" fontAlgn="base" hangingPunct="0">
              <a:spcBef>
                <a:spcPct val="0"/>
              </a:spcBef>
              <a:spcAft>
                <a:spcPct val="0"/>
              </a:spcAft>
              <a:defRPr/>
            </a:pPr>
            <a:endParaRPr lang="en-US" sz="1500" kern="0" dirty="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8" name="文本框 7"/>
          <p:cNvSpPr txBox="1"/>
          <p:nvPr/>
        </p:nvSpPr>
        <p:spPr>
          <a:xfrm>
            <a:off x="1811655" y="1109345"/>
            <a:ext cx="3325495" cy="368300"/>
          </a:xfrm>
          <a:prstGeom prst="rect">
            <a:avLst/>
          </a:prstGeom>
          <a:noFill/>
        </p:spPr>
        <p:txBody>
          <a:bodyPr wrap="square" rtlCol="0">
            <a:spAutoFit/>
          </a:bodyPr>
          <a:lstStyle/>
          <a:p>
            <a:r>
              <a:rPr lang="zh-CN" altLang="en-US" dirty="0">
                <a:solidFill>
                  <a:srgbClr val="C00000"/>
                </a:solidFill>
                <a:latin typeface="宋体" panose="02010600030101010101" pitchFamily="2" charset="-122"/>
                <a:ea typeface="宋体" panose="02010600030101010101" pitchFamily="2" charset="-122"/>
              </a:rPr>
              <a:t>◎</a:t>
            </a:r>
            <a:r>
              <a:rPr lang="zh-CN" altLang="en-US" b="1" dirty="0">
                <a:solidFill>
                  <a:schemeClr val="tx1"/>
                </a:solidFill>
                <a:latin typeface="仿宋_GB2312" panose="02010609030101010101" charset="-122"/>
                <a:ea typeface="仿宋_GB2312" panose="02010609030101010101" charset="-122"/>
              </a:rPr>
              <a:t>路径</a:t>
            </a:r>
            <a:r>
              <a:rPr lang="zh-CN" altLang="en-US" dirty="0">
                <a:solidFill>
                  <a:schemeClr val="tx1"/>
                </a:solidFill>
                <a:latin typeface="宋体" panose="02010600030101010101" pitchFamily="2" charset="-122"/>
                <a:ea typeface="宋体" panose="02010600030101010101" pitchFamily="2" charset="-122"/>
              </a:rPr>
              <a:t>：pages/</a:t>
            </a:r>
            <a:r>
              <a:rPr lang="en-US" altLang="zh-CN" dirty="0">
                <a:latin typeface="宋体" panose="02010600030101010101" pitchFamily="2" charset="-122"/>
                <a:ea typeface="宋体" panose="02010600030101010101" pitchFamily="2" charset="-122"/>
              </a:rPr>
              <a:t>list</a:t>
            </a:r>
            <a:r>
              <a:rPr lang="en-US" altLang="zh-CN" dirty="0">
                <a:solidFill>
                  <a:schemeClr val="tx1"/>
                </a:solidFill>
                <a:latin typeface="宋体" panose="02010600030101010101" pitchFamily="2" charset="-122"/>
                <a:ea typeface="宋体" panose="02010600030101010101" pitchFamily="2" charset="-122"/>
              </a:rPr>
              <a:t>/list</a:t>
            </a:r>
            <a:endParaRPr lang="en-US" altLang="zh-CN" dirty="0">
              <a:solidFill>
                <a:schemeClr val="tx1"/>
              </a:solidFill>
              <a:latin typeface="宋体" panose="02010600030101010101" pitchFamily="2" charset="-122"/>
              <a:ea typeface="宋体" panose="02010600030101010101" pitchFamily="2" charset="-122"/>
            </a:endParaRPr>
          </a:p>
        </p:txBody>
      </p:sp>
      <p:sp>
        <p:nvSpPr>
          <p:cNvPr id="12" name="文本框 11"/>
          <p:cNvSpPr txBox="1"/>
          <p:nvPr/>
        </p:nvSpPr>
        <p:spPr>
          <a:xfrm>
            <a:off x="765175" y="2110755"/>
            <a:ext cx="2812415" cy="583565"/>
          </a:xfrm>
          <a:prstGeom prst="rect">
            <a:avLst/>
          </a:prstGeom>
          <a:noFill/>
        </p:spPr>
        <p:txBody>
          <a:bodyPr wrap="square" rtlCol="0">
            <a:spAutoFit/>
          </a:bodyPr>
          <a:lstStyle/>
          <a:p>
            <a:pPr algn="l"/>
            <a:r>
              <a:rPr lang="zh-CN" altLang="en-US" dirty="0">
                <a:solidFill>
                  <a:srgbClr val="C00000"/>
                </a:solidFill>
                <a:latin typeface="宋体" panose="02010600030101010101" pitchFamily="2" charset="-122"/>
                <a:ea typeface="宋体" panose="02010600030101010101" pitchFamily="2" charset="-122"/>
                <a:sym typeface="+mn-ea"/>
              </a:rPr>
              <a:t>◎</a:t>
            </a:r>
            <a:r>
              <a:rPr lang="zh-CN" altLang="en-US" sz="1400" dirty="0">
                <a:solidFill>
                  <a:schemeClr val="tx1"/>
                </a:solidFill>
                <a:latin typeface="微软雅黑" panose="020B0503020204020204" charset="-122"/>
                <a:ea typeface="微软雅黑" panose="020B0503020204020204" charset="-122"/>
                <a:sym typeface="+mn-ea"/>
              </a:rPr>
              <a:t>采用</a:t>
            </a:r>
            <a:r>
              <a:rPr lang="en-US" altLang="zh-CN" sz="1600" dirty="0" err="1">
                <a:solidFill>
                  <a:srgbClr val="C00000"/>
                </a:solidFill>
                <a:latin typeface="宋体" panose="02010600030101010101" pitchFamily="2" charset="-122"/>
                <a:ea typeface="宋体" panose="02010600030101010101" pitchFamily="2" charset="-122"/>
                <a:sym typeface="+mn-ea"/>
              </a:rPr>
              <a:t>uni</a:t>
            </a:r>
            <a:r>
              <a:rPr lang="en-US" altLang="zh-CN" sz="1600" dirty="0">
                <a:solidFill>
                  <a:srgbClr val="C00000"/>
                </a:solidFill>
                <a:latin typeface="宋体" panose="02010600030101010101" pitchFamily="2" charset="-122"/>
                <a:ea typeface="宋体" panose="02010600030101010101" pitchFamily="2" charset="-122"/>
                <a:sym typeface="+mn-ea"/>
              </a:rPr>
              <a:t>-list</a:t>
            </a:r>
            <a:r>
              <a:rPr lang="zh-CN" altLang="en-US" sz="1400" dirty="0">
                <a:solidFill>
                  <a:schemeClr val="tx1"/>
                </a:solidFill>
                <a:latin typeface="微软雅黑" panose="020B0503020204020204" charset="-122"/>
                <a:ea typeface="微软雅黑" panose="020B0503020204020204" charset="-122"/>
                <a:sym typeface="+mn-ea"/>
              </a:rPr>
              <a:t>组件使用</a:t>
            </a:r>
            <a:r>
              <a:rPr lang="en-US" altLang="zh-CN" sz="1400" dirty="0">
                <a:solidFill>
                  <a:schemeClr val="tx1"/>
                </a:solidFill>
                <a:latin typeface="微软雅黑" panose="020B0503020204020204" charset="-122"/>
                <a:ea typeface="微软雅黑" panose="020B0503020204020204" charset="-122"/>
                <a:sym typeface="+mn-ea"/>
              </a:rPr>
              <a:t>v-for</a:t>
            </a:r>
            <a:r>
              <a:rPr lang="zh-CN" altLang="en-US" sz="1400" dirty="0">
                <a:solidFill>
                  <a:schemeClr val="tx1"/>
                </a:solidFill>
                <a:latin typeface="微软雅黑" panose="020B0503020204020204" charset="-122"/>
                <a:ea typeface="微软雅黑" panose="020B0503020204020204" charset="-122"/>
                <a:sym typeface="+mn-ea"/>
              </a:rPr>
              <a:t>渲染，进行云数据库调用</a:t>
            </a:r>
            <a:endParaRPr lang="zh-CN" altLang="en-US" sz="1400" dirty="0">
              <a:solidFill>
                <a:schemeClr val="tx1"/>
              </a:solidFill>
              <a:latin typeface="微软雅黑" panose="020B0503020204020204" charset="-122"/>
              <a:ea typeface="微软雅黑" panose="020B0503020204020204" charset="-122"/>
              <a:cs typeface="微软雅黑" panose="020B0503020204020204" charset="-122"/>
              <a:sym typeface="+mn-ea"/>
            </a:endParaRPr>
          </a:p>
        </p:txBody>
      </p:sp>
      <p:sp>
        <p:nvSpPr>
          <p:cNvPr id="2" name="文本框 1"/>
          <p:cNvSpPr txBox="1"/>
          <p:nvPr/>
        </p:nvSpPr>
        <p:spPr>
          <a:xfrm>
            <a:off x="765175" y="2605013"/>
            <a:ext cx="2812415" cy="369332"/>
          </a:xfrm>
          <a:prstGeom prst="rect">
            <a:avLst/>
          </a:prstGeom>
          <a:noFill/>
        </p:spPr>
        <p:txBody>
          <a:bodyPr wrap="square" rtlCol="0">
            <a:spAutoFit/>
          </a:bodyPr>
          <a:lstStyle/>
          <a:p>
            <a:pPr algn="l"/>
            <a:r>
              <a:rPr lang="zh-CN" altLang="en-US" dirty="0">
                <a:solidFill>
                  <a:srgbClr val="C00000"/>
                </a:solidFill>
                <a:latin typeface="宋体" panose="02010600030101010101" pitchFamily="2" charset="-122"/>
                <a:ea typeface="宋体" panose="02010600030101010101" pitchFamily="2" charset="-122"/>
                <a:sym typeface="+mn-ea"/>
              </a:rPr>
              <a:t>◎</a:t>
            </a:r>
            <a:r>
              <a:rPr lang="zh-CN" altLang="en-US" sz="1400" dirty="0">
                <a:latin typeface="微软雅黑" panose="020B0503020204020204" charset="-122"/>
                <a:ea typeface="微软雅黑" panose="020B0503020204020204" charset="-122"/>
                <a:sym typeface="+mn-ea"/>
              </a:rPr>
              <a:t>使用</a:t>
            </a:r>
            <a:r>
              <a:rPr lang="en-US" altLang="zh-CN" sz="1400" dirty="0" err="1">
                <a:latin typeface="微软雅黑" panose="020B0503020204020204" charset="-122"/>
                <a:ea typeface="微软雅黑" panose="020B0503020204020204" charset="-122"/>
                <a:sym typeface="+mn-ea"/>
              </a:rPr>
              <a:t>uni</a:t>
            </a:r>
            <a:r>
              <a:rPr lang="en-US" altLang="zh-CN" sz="1400" dirty="0">
                <a:latin typeface="微软雅黑" panose="020B0503020204020204" charset="-122"/>
                <a:ea typeface="微软雅黑" panose="020B0503020204020204" charset="-122"/>
                <a:sym typeface="+mn-ea"/>
              </a:rPr>
              <a:t>-fab</a:t>
            </a:r>
            <a:r>
              <a:rPr lang="zh-CN" altLang="en-US" sz="1400" dirty="0">
                <a:latin typeface="微软雅黑" panose="020B0503020204020204" charset="-122"/>
                <a:ea typeface="微软雅黑" panose="020B0503020204020204" charset="-122"/>
                <a:sym typeface="+mn-ea"/>
              </a:rPr>
              <a:t>组件设置浮动按键</a:t>
            </a:r>
            <a:endParaRPr lang="zh-CN" altLang="en-US" sz="1400" dirty="0">
              <a:latin typeface="微软雅黑" panose="020B0503020204020204" charset="-122"/>
              <a:ea typeface="微软雅黑" panose="020B0503020204020204" charset="-122"/>
              <a:sym typeface="+mn-ea"/>
            </a:endParaRPr>
          </a:p>
        </p:txBody>
      </p:sp>
      <p:sp>
        <p:nvSpPr>
          <p:cNvPr id="3" name="文本框 2"/>
          <p:cNvSpPr txBox="1"/>
          <p:nvPr/>
        </p:nvSpPr>
        <p:spPr>
          <a:xfrm>
            <a:off x="765338" y="1787381"/>
            <a:ext cx="2812415" cy="369332"/>
          </a:xfrm>
          <a:prstGeom prst="rect">
            <a:avLst/>
          </a:prstGeom>
          <a:noFill/>
        </p:spPr>
        <p:txBody>
          <a:bodyPr wrap="square" rtlCol="0">
            <a:spAutoFit/>
          </a:bodyPr>
          <a:lstStyle/>
          <a:p>
            <a:pPr algn="l"/>
            <a:r>
              <a:rPr lang="zh-CN" altLang="en-US" dirty="0">
                <a:solidFill>
                  <a:srgbClr val="C00000"/>
                </a:solidFill>
                <a:latin typeface="宋体" panose="02010600030101010101" pitchFamily="2" charset="-122"/>
                <a:ea typeface="宋体" panose="02010600030101010101" pitchFamily="2" charset="-122"/>
                <a:sym typeface="+mn-ea"/>
              </a:rPr>
              <a:t>◎</a:t>
            </a:r>
            <a:r>
              <a:rPr lang="zh-CN" sz="1400" dirty="0">
                <a:solidFill>
                  <a:schemeClr val="tx1"/>
                </a:solidFill>
                <a:latin typeface="微软雅黑" panose="020B0503020204020204" charset="-122"/>
                <a:ea typeface="微软雅黑" panose="020B0503020204020204" charset="-122"/>
                <a:sym typeface="+mn-ea"/>
              </a:rPr>
              <a:t>用于接收</a:t>
            </a:r>
            <a:r>
              <a:rPr lang="zh-CN" altLang="en-US" sz="1400" dirty="0">
                <a:latin typeface="微软雅黑" panose="020B0503020204020204" charset="-122"/>
                <a:ea typeface="微软雅黑" panose="020B0503020204020204" charset="-122"/>
                <a:sym typeface="+mn-ea"/>
              </a:rPr>
              <a:t>美食</a:t>
            </a:r>
            <a:r>
              <a:rPr lang="zh-CN" sz="1400" dirty="0">
                <a:solidFill>
                  <a:schemeClr val="tx1"/>
                </a:solidFill>
                <a:latin typeface="微软雅黑" panose="020B0503020204020204" charset="-122"/>
                <a:ea typeface="微软雅黑" panose="020B0503020204020204" charset="-122"/>
                <a:sym typeface="+mn-ea"/>
              </a:rPr>
              <a:t>页面的数据</a:t>
            </a:r>
            <a:endParaRPr lang="zh-CN" sz="1400" dirty="0">
              <a:solidFill>
                <a:schemeClr val="tx1"/>
              </a:solidFill>
              <a:latin typeface="微软雅黑" panose="020B0503020204020204" charset="-122"/>
              <a:ea typeface="微软雅黑" panose="020B0503020204020204" charset="-122"/>
              <a:cs typeface="微软雅黑" panose="020B0503020204020204" charset="-122"/>
              <a:sym typeface="+mn-ea"/>
            </a:endParaRPr>
          </a:p>
        </p:txBody>
      </p:sp>
      <p:sp>
        <p:nvSpPr>
          <p:cNvPr id="16" name="文本框 15"/>
          <p:cNvSpPr txBox="1"/>
          <p:nvPr/>
        </p:nvSpPr>
        <p:spPr>
          <a:xfrm>
            <a:off x="765175" y="2890520"/>
            <a:ext cx="3512820" cy="1014730"/>
          </a:xfrm>
          <a:prstGeom prst="rect">
            <a:avLst/>
          </a:prstGeom>
          <a:noFill/>
        </p:spPr>
        <p:txBody>
          <a:bodyPr wrap="square" rtlCol="0">
            <a:spAutoFit/>
          </a:bodyPr>
          <a:lstStyle/>
          <a:p>
            <a:r>
              <a:rPr lang="zh-CN" altLang="en-US" dirty="0">
                <a:solidFill>
                  <a:srgbClr val="C00000"/>
                </a:solidFill>
                <a:latin typeface="宋体" panose="02010600030101010101" pitchFamily="2" charset="-122"/>
                <a:ea typeface="宋体" panose="02010600030101010101" pitchFamily="2" charset="-122"/>
                <a:sym typeface="+mn-ea"/>
              </a:rPr>
              <a:t>◎</a:t>
            </a:r>
            <a:r>
              <a:rPr lang="zh-CN" altLang="zh-CN" sz="1400" dirty="0">
                <a:solidFill>
                  <a:srgbClr val="24292F"/>
                </a:solidFill>
                <a:latin typeface="微软雅黑" panose="020B0503020204020204" charset="-122"/>
                <a:ea typeface="微软雅黑" panose="020B0503020204020204" charset="-122"/>
                <a:cs typeface="微软雅黑" panose="020B0503020204020204" charset="-122"/>
              </a:rPr>
              <a:t>在</a:t>
            </a:r>
            <a:r>
              <a:rPr lang="zh-CN" altLang="zh-CN" sz="1200" dirty="0">
                <a:solidFill>
                  <a:srgbClr val="C00000"/>
                </a:solidFill>
                <a:latin typeface="微软雅黑" panose="020B0503020204020204" charset="-122"/>
                <a:ea typeface="微软雅黑" panose="020B0503020204020204" charset="-122"/>
                <a:cs typeface="微软雅黑" panose="020B0503020204020204" charset="-122"/>
              </a:rPr>
              <a:t>onLoad()</a:t>
            </a:r>
            <a:r>
              <a:rPr lang="zh-CN" altLang="zh-CN" sz="1400" dirty="0">
                <a:solidFill>
                  <a:srgbClr val="24292F"/>
                </a:solidFill>
                <a:latin typeface="微软雅黑" panose="020B0503020204020204" charset="-122"/>
                <a:ea typeface="微软雅黑" panose="020B0503020204020204" charset="-122"/>
                <a:cs typeface="微软雅黑" panose="020B0503020204020204" charset="-122"/>
              </a:rPr>
              <a:t>方法中，使用</a:t>
            </a:r>
            <a:r>
              <a:rPr lang="zh-CN" altLang="zh-CN" sz="1200" dirty="0">
                <a:solidFill>
                  <a:srgbClr val="C00000"/>
                </a:solidFill>
                <a:latin typeface="微软雅黑" panose="020B0503020204020204" charset="-122"/>
                <a:ea typeface="微软雅黑" panose="020B0503020204020204" charset="-122"/>
                <a:cs typeface="微软雅黑" panose="020B0503020204020204" charset="-122"/>
              </a:rPr>
              <a:t>uni.request()</a:t>
            </a:r>
            <a:r>
              <a:rPr lang="zh-CN" altLang="zh-CN" sz="1400" dirty="0">
                <a:solidFill>
                  <a:srgbClr val="24292F"/>
                </a:solidFill>
                <a:latin typeface="微软雅黑" panose="020B0503020204020204" charset="-122"/>
                <a:ea typeface="微软雅黑" panose="020B0503020204020204" charset="-122"/>
                <a:cs typeface="微软雅黑" panose="020B0503020204020204" charset="-122"/>
              </a:rPr>
              <a:t>方法向服务器发送请求，并在请求成功后将结果赋值给</a:t>
            </a:r>
            <a:r>
              <a:rPr lang="zh-CN" altLang="zh-CN" sz="1200" dirty="0">
                <a:solidFill>
                  <a:srgbClr val="476582"/>
                </a:solidFill>
                <a:latin typeface="微软雅黑" panose="020B0503020204020204" charset="-122"/>
                <a:ea typeface="微软雅黑" panose="020B0503020204020204" charset="-122"/>
                <a:cs typeface="微软雅黑" panose="020B0503020204020204" charset="-122"/>
              </a:rPr>
              <a:t>this.list</a:t>
            </a:r>
            <a:r>
              <a:rPr lang="zh-CN" altLang="zh-CN" sz="1400" dirty="0">
                <a:solidFill>
                  <a:srgbClr val="24292F"/>
                </a:solidFill>
                <a:latin typeface="微软雅黑" panose="020B0503020204020204" charset="-122"/>
                <a:ea typeface="微软雅黑" panose="020B0503020204020204" charset="-122"/>
                <a:cs typeface="微软雅黑" panose="020B0503020204020204" charset="-122"/>
              </a:rPr>
              <a:t>，实现了从服务器获取数据并显示在列表</a:t>
            </a:r>
            <a:endParaRPr lang="zh-CN" altLang="en-US" sz="1400" dirty="0">
              <a:latin typeface="微软雅黑" panose="020B0503020204020204" charset="-122"/>
              <a:ea typeface="微软雅黑" panose="020B0503020204020204" charset="-122"/>
              <a:cs typeface="微软雅黑" panose="020B0503020204020204" charset="-122"/>
              <a:sym typeface="+mn-ea"/>
            </a:endParaRPr>
          </a:p>
        </p:txBody>
      </p:sp>
      <p:sp>
        <p:nvSpPr>
          <p:cNvPr id="17" name="文本框 16"/>
          <p:cNvSpPr txBox="1"/>
          <p:nvPr/>
        </p:nvSpPr>
        <p:spPr>
          <a:xfrm>
            <a:off x="765173" y="3831716"/>
            <a:ext cx="3162937" cy="798830"/>
          </a:xfrm>
          <a:prstGeom prst="rect">
            <a:avLst/>
          </a:prstGeom>
          <a:noFill/>
        </p:spPr>
        <p:txBody>
          <a:bodyPr wrap="square" rtlCol="0">
            <a:spAutoFit/>
          </a:bodyPr>
          <a:p>
            <a:pPr algn="l"/>
            <a:r>
              <a:rPr lang="zh-CN" altLang="en-US" dirty="0">
                <a:solidFill>
                  <a:srgbClr val="C00000"/>
                </a:solidFill>
                <a:latin typeface="宋体" panose="02010600030101010101" pitchFamily="2" charset="-122"/>
                <a:ea typeface="宋体" panose="02010600030101010101" pitchFamily="2" charset="-122"/>
                <a:sym typeface="+mn-ea"/>
              </a:rPr>
              <a:t>◎</a:t>
            </a:r>
            <a:r>
              <a:rPr lang="zh-CN" altLang="en-US" sz="1400" dirty="0">
                <a:solidFill>
                  <a:srgbClr val="222B34"/>
                </a:solidFill>
                <a:latin typeface="微软雅黑" panose="020B0503020204020204" charset="-122"/>
                <a:ea typeface="微软雅黑" panose="020B0503020204020204" charset="-122"/>
                <a:sym typeface="+mn-ea"/>
              </a:rPr>
              <a:t>使用</a:t>
            </a:r>
            <a:r>
              <a:rPr lang="en-US" altLang="zh-CN" sz="1400" dirty="0">
                <a:solidFill>
                  <a:srgbClr val="222B34"/>
                </a:solidFill>
                <a:latin typeface="微软雅黑" panose="020B0503020204020204" charset="-122"/>
                <a:ea typeface="微软雅黑" panose="020B0503020204020204" charset="-122"/>
                <a:sym typeface="+mn-ea"/>
              </a:rPr>
              <a:t>uni.request</a:t>
            </a:r>
            <a:r>
              <a:rPr lang="zh-CN" altLang="en-US" sz="1400" dirty="0">
                <a:solidFill>
                  <a:srgbClr val="222B34"/>
                </a:solidFill>
                <a:latin typeface="微软雅黑" panose="020B0503020204020204" charset="-122"/>
                <a:ea typeface="微软雅黑" panose="020B0503020204020204" charset="-122"/>
                <a:sym typeface="+mn-ea"/>
              </a:rPr>
              <a:t>调用后端接口获取美食列表</a:t>
            </a:r>
            <a:r>
              <a:rPr sz="1400" dirty="0">
                <a:sym typeface="+mn-ea"/>
              </a:rPr>
              <a:t>http://47.99.140.102:8080/article/all</a:t>
            </a:r>
            <a:endParaRPr sz="1400" dirty="0">
              <a:sym typeface="+mn-ea"/>
            </a:endParaRPr>
          </a:p>
        </p:txBody>
      </p:sp>
      <p:pic>
        <p:nvPicPr>
          <p:cNvPr id="11" name="图片 10"/>
          <p:cNvPicPr>
            <a:picLocks noChangeAspect="1"/>
          </p:cNvPicPr>
          <p:nvPr/>
        </p:nvPicPr>
        <p:blipFill>
          <a:blip r:embed="rId1"/>
          <a:stretch>
            <a:fillRect/>
          </a:stretch>
        </p:blipFill>
        <p:spPr>
          <a:xfrm>
            <a:off x="4928235" y="521335"/>
            <a:ext cx="3667125" cy="4099560"/>
          </a:xfrm>
          <a:prstGeom prst="rect">
            <a:avLst/>
          </a:prstGeom>
        </p:spPr>
      </p:pic>
    </p:spTree>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548640" y="522351"/>
            <a:ext cx="8046720" cy="4098798"/>
          </a:xfrm>
          <a:prstGeom prst="rect">
            <a:avLst/>
          </a:prstGeom>
          <a:solidFill>
            <a:schemeClr val="bg2"/>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Calibri Light" panose="020F0302020204030204"/>
              <a:ea typeface="微软雅黑" panose="020B0503020204020204" charset="-122"/>
              <a:cs typeface="+mn-cs"/>
            </a:endParaRPr>
          </a:p>
        </p:txBody>
      </p:sp>
      <p:sp>
        <p:nvSpPr>
          <p:cNvPr id="23" name="矩形 22"/>
          <p:cNvSpPr/>
          <p:nvPr/>
        </p:nvSpPr>
        <p:spPr>
          <a:xfrm>
            <a:off x="3144264" y="2110758"/>
            <a:ext cx="184731" cy="646331"/>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3600" b="1" i="0" u="none" strike="noStrike" kern="100" cap="none" spc="0" normalizeH="0" baseline="0" noProof="0" dirty="0">
              <a:ln>
                <a:noFill/>
              </a:ln>
              <a:solidFill>
                <a:srgbClr val="222B34"/>
              </a:solidFill>
              <a:effectLst/>
              <a:uLnTx/>
              <a:uFillTx/>
              <a:latin typeface="微软雅黑" panose="020B0503020204020204" charset="-122"/>
              <a:ea typeface="微软雅黑" panose="020B0503020204020204" charset="-122"/>
              <a:cs typeface="Times New Roman" panose="02020603050405020304" pitchFamily="18" charset="0"/>
            </a:endParaRPr>
          </a:p>
        </p:txBody>
      </p:sp>
      <p:sp>
        <p:nvSpPr>
          <p:cNvPr id="30" name="矩形 29"/>
          <p:cNvSpPr/>
          <p:nvPr/>
        </p:nvSpPr>
        <p:spPr>
          <a:xfrm>
            <a:off x="3144264" y="2733086"/>
            <a:ext cx="184731" cy="461665"/>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en-US" altLang="zh-CN" sz="2400" b="0" i="0" u="none" strike="noStrike" kern="100" cap="none" spc="0" normalizeH="0" baseline="0" noProof="0" dirty="0">
              <a:ln>
                <a:noFill/>
              </a:ln>
              <a:solidFill>
                <a:srgbClr val="222B34"/>
              </a:solidFill>
              <a:effectLst/>
              <a:uLnTx/>
              <a:uFillTx/>
              <a:latin typeface="Arial" panose="020B0604020202020204"/>
              <a:ea typeface="微软雅黑" panose="020B0503020204020204" charset="-122"/>
              <a:cs typeface="Times New Roman" panose="02020603050405020304" pitchFamily="18" charset="0"/>
            </a:endParaRPr>
          </a:p>
        </p:txBody>
      </p:sp>
      <p:sp>
        <p:nvSpPr>
          <p:cNvPr id="16" name="文本框 15"/>
          <p:cNvSpPr txBox="1"/>
          <p:nvPr/>
        </p:nvSpPr>
        <p:spPr>
          <a:xfrm>
            <a:off x="4101690" y="63895"/>
            <a:ext cx="2099310" cy="36830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lang="en-US" altLang="zh-CN" dirty="0">
                <a:solidFill>
                  <a:prstClr val="black"/>
                </a:solidFill>
                <a:latin typeface="Calibri Light" panose="020F0302020204030204"/>
                <a:ea typeface="微软雅黑" panose="020B0503020204020204" charset="-122"/>
                <a:sym typeface="+mn-ea"/>
              </a:rPr>
              <a:t>Add </a:t>
            </a:r>
            <a:r>
              <a:rPr lang="zh-CN" altLang="en-US" noProof="0" dirty="0">
                <a:ln>
                  <a:noFill/>
                </a:ln>
                <a:solidFill>
                  <a:prstClr val="black"/>
                </a:solidFill>
                <a:effectLst/>
                <a:uLnTx/>
                <a:uFillTx/>
                <a:latin typeface="Calibri Light" panose="020F0302020204030204"/>
                <a:ea typeface="微软雅黑" panose="020B0503020204020204" charset="-122"/>
                <a:sym typeface="+mn-ea"/>
              </a:rPr>
              <a:t>页面</a:t>
            </a:r>
            <a:endParaRPr lang="zh-CN" altLang="en-US" dirty="0"/>
          </a:p>
        </p:txBody>
      </p:sp>
      <p:pic>
        <p:nvPicPr>
          <p:cNvPr id="2" name="图片 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548640" y="522351"/>
            <a:ext cx="8046721" cy="4098798"/>
          </a:xfrm>
          <a:prstGeom prst="rect">
            <a:avLst/>
          </a:prstGeom>
        </p:spPr>
      </p:pic>
    </p:spTree>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548640" y="521716"/>
            <a:ext cx="8046720" cy="4098798"/>
          </a:xfrm>
          <a:prstGeom prst="rect">
            <a:avLst/>
          </a:prstGeom>
          <a:solidFill>
            <a:schemeClr val="bg1"/>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Calibri Light" panose="020F0302020204030204"/>
              <a:ea typeface="微软雅黑" panose="020B0503020204020204" charset="-122"/>
              <a:cs typeface="+mn-cs"/>
            </a:endParaRPr>
          </a:p>
        </p:txBody>
      </p:sp>
      <p:sp>
        <p:nvSpPr>
          <p:cNvPr id="15" name="椭圆 14"/>
          <p:cNvSpPr/>
          <p:nvPr/>
        </p:nvSpPr>
        <p:spPr>
          <a:xfrm>
            <a:off x="658999" y="843455"/>
            <a:ext cx="1185567" cy="1201571"/>
          </a:xfrm>
          <a:prstGeom prst="ellipse">
            <a:avLst/>
          </a:prstGeom>
          <a:solidFill>
            <a:schemeClr val="accent1"/>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Calibri Light" panose="020F0302020204030204"/>
              <a:ea typeface="微软雅黑" panose="020B0503020204020204" charset="-122"/>
              <a:cs typeface="+mn-cs"/>
            </a:endParaRPr>
          </a:p>
        </p:txBody>
      </p:sp>
      <p:sp>
        <p:nvSpPr>
          <p:cNvPr id="23" name="矩形 22"/>
          <p:cNvSpPr/>
          <p:nvPr/>
        </p:nvSpPr>
        <p:spPr>
          <a:xfrm>
            <a:off x="3144264" y="2110758"/>
            <a:ext cx="184731" cy="646331"/>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3600" b="1" i="0" u="none" strike="noStrike" kern="100" cap="none" spc="0" normalizeH="0" baseline="0" noProof="0" dirty="0">
              <a:ln>
                <a:noFill/>
              </a:ln>
              <a:solidFill>
                <a:srgbClr val="222B34"/>
              </a:solidFill>
              <a:effectLst/>
              <a:uLnTx/>
              <a:uFillTx/>
              <a:latin typeface="微软雅黑" panose="020B0503020204020204" charset="-122"/>
              <a:ea typeface="微软雅黑" panose="020B0503020204020204" charset="-122"/>
              <a:cs typeface="Times New Roman" panose="02020603050405020304" pitchFamily="18" charset="0"/>
            </a:endParaRPr>
          </a:p>
        </p:txBody>
      </p:sp>
      <p:sp>
        <p:nvSpPr>
          <p:cNvPr id="30" name="矩形 29"/>
          <p:cNvSpPr/>
          <p:nvPr/>
        </p:nvSpPr>
        <p:spPr>
          <a:xfrm>
            <a:off x="3144264" y="2733086"/>
            <a:ext cx="184731" cy="461665"/>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en-US" altLang="zh-CN" sz="2400" b="0" i="0" u="none" strike="noStrike" kern="100" cap="none" spc="0" normalizeH="0" baseline="0" noProof="0" dirty="0">
              <a:ln>
                <a:noFill/>
              </a:ln>
              <a:solidFill>
                <a:srgbClr val="222B34"/>
              </a:solidFill>
              <a:effectLst/>
              <a:uLnTx/>
              <a:uFillTx/>
              <a:latin typeface="Arial" panose="020B0604020202020204"/>
              <a:ea typeface="微软雅黑" panose="020B0503020204020204" charset="-122"/>
              <a:cs typeface="Times New Roman" panose="02020603050405020304" pitchFamily="18" charset="0"/>
            </a:endParaRPr>
          </a:p>
        </p:txBody>
      </p:sp>
      <p:sp>
        <p:nvSpPr>
          <p:cNvPr id="6" name="AutoShape 59"/>
          <p:cNvSpPr/>
          <p:nvPr/>
        </p:nvSpPr>
        <p:spPr bwMode="auto">
          <a:xfrm>
            <a:off x="811525" y="1054086"/>
            <a:ext cx="779757" cy="772764"/>
          </a:xfrm>
          <a:custGeom>
            <a:avLst/>
            <a:gdLst>
              <a:gd name="T0" fmla="+- 0 10794 23"/>
              <a:gd name="T1" fmla="*/ T0 w 21543"/>
              <a:gd name="T2" fmla="*/ 10800 h 21600"/>
              <a:gd name="T3" fmla="+- 0 10794 23"/>
              <a:gd name="T4" fmla="*/ T3 w 21543"/>
              <a:gd name="T5" fmla="*/ 10800 h 21600"/>
              <a:gd name="T6" fmla="+- 0 10794 23"/>
              <a:gd name="T7" fmla="*/ T6 w 21543"/>
              <a:gd name="T8" fmla="*/ 10800 h 21600"/>
              <a:gd name="T9" fmla="+- 0 10794 23"/>
              <a:gd name="T10" fmla="*/ T9 w 21543"/>
              <a:gd name="T11" fmla="*/ 10800 h 21600"/>
            </a:gdLst>
            <a:ahLst/>
            <a:cxnLst>
              <a:cxn ang="0">
                <a:pos x="T1" y="T2"/>
              </a:cxn>
              <a:cxn ang="0">
                <a:pos x="T4" y="T5"/>
              </a:cxn>
              <a:cxn ang="0">
                <a:pos x="T7" y="T8"/>
              </a:cxn>
              <a:cxn ang="0">
                <a:pos x="T10" y="T11"/>
              </a:cxn>
            </a:cxnLst>
            <a:rect l="0" t="0" r="r" b="b"/>
            <a:pathLst>
              <a:path w="21543" h="21600">
                <a:moveTo>
                  <a:pt x="16976" y="19986"/>
                </a:moveTo>
                <a:lnTo>
                  <a:pt x="11226" y="17680"/>
                </a:lnTo>
                <a:cubicBezTo>
                  <a:pt x="11088" y="17626"/>
                  <a:pt x="10946" y="17608"/>
                  <a:pt x="10806" y="17600"/>
                </a:cubicBezTo>
                <a:lnTo>
                  <a:pt x="19660" y="3837"/>
                </a:lnTo>
                <a:cubicBezTo>
                  <a:pt x="19660" y="3837"/>
                  <a:pt x="16976" y="19986"/>
                  <a:pt x="16976" y="19986"/>
                </a:cubicBezTo>
                <a:close/>
                <a:moveTo>
                  <a:pt x="6859" y="16244"/>
                </a:moveTo>
                <a:cubicBezTo>
                  <a:pt x="6858" y="16242"/>
                  <a:pt x="6855" y="16240"/>
                  <a:pt x="6854" y="16238"/>
                </a:cubicBezTo>
                <a:lnTo>
                  <a:pt x="19606" y="2552"/>
                </a:lnTo>
                <a:lnTo>
                  <a:pt x="8735" y="19536"/>
                </a:lnTo>
                <a:cubicBezTo>
                  <a:pt x="8735" y="19536"/>
                  <a:pt x="6859" y="16244"/>
                  <a:pt x="6859" y="16244"/>
                </a:cubicBezTo>
                <a:close/>
                <a:moveTo>
                  <a:pt x="2111" y="14024"/>
                </a:moveTo>
                <a:lnTo>
                  <a:pt x="17712" y="3595"/>
                </a:lnTo>
                <a:lnTo>
                  <a:pt x="6369" y="15770"/>
                </a:lnTo>
                <a:cubicBezTo>
                  <a:pt x="6309" y="15734"/>
                  <a:pt x="6256" y="15687"/>
                  <a:pt x="6190" y="15660"/>
                </a:cubicBezTo>
                <a:cubicBezTo>
                  <a:pt x="6190" y="15660"/>
                  <a:pt x="2111" y="14024"/>
                  <a:pt x="2111" y="14024"/>
                </a:cubicBezTo>
                <a:close/>
                <a:moveTo>
                  <a:pt x="21234" y="108"/>
                </a:moveTo>
                <a:cubicBezTo>
                  <a:pt x="21123" y="35"/>
                  <a:pt x="20996" y="0"/>
                  <a:pt x="20868" y="0"/>
                </a:cubicBezTo>
                <a:cubicBezTo>
                  <a:pt x="20738" y="0"/>
                  <a:pt x="20608" y="36"/>
                  <a:pt x="20495" y="113"/>
                </a:cubicBezTo>
                <a:lnTo>
                  <a:pt x="299" y="13613"/>
                </a:lnTo>
                <a:cubicBezTo>
                  <a:pt x="91" y="13751"/>
                  <a:pt x="-23" y="13995"/>
                  <a:pt x="3" y="14244"/>
                </a:cubicBezTo>
                <a:cubicBezTo>
                  <a:pt x="28" y="14494"/>
                  <a:pt x="190" y="14708"/>
                  <a:pt x="422" y="14801"/>
                </a:cubicBezTo>
                <a:lnTo>
                  <a:pt x="5689" y="16914"/>
                </a:lnTo>
                <a:lnTo>
                  <a:pt x="8166" y="21259"/>
                </a:lnTo>
                <a:cubicBezTo>
                  <a:pt x="8284" y="21468"/>
                  <a:pt x="8505" y="21597"/>
                  <a:pt x="8743" y="21599"/>
                </a:cubicBezTo>
                <a:lnTo>
                  <a:pt x="8751" y="21599"/>
                </a:lnTo>
                <a:cubicBezTo>
                  <a:pt x="8987" y="21599"/>
                  <a:pt x="9206" y="21474"/>
                  <a:pt x="9328" y="21271"/>
                </a:cubicBezTo>
                <a:lnTo>
                  <a:pt x="10726" y="18934"/>
                </a:lnTo>
                <a:lnTo>
                  <a:pt x="17253" y="21551"/>
                </a:lnTo>
                <a:cubicBezTo>
                  <a:pt x="17332" y="21584"/>
                  <a:pt x="17418" y="21599"/>
                  <a:pt x="17502" y="21599"/>
                </a:cubicBezTo>
                <a:cubicBezTo>
                  <a:pt x="17617" y="21599"/>
                  <a:pt x="17731" y="21571"/>
                  <a:pt x="17832" y="21512"/>
                </a:cubicBezTo>
                <a:cubicBezTo>
                  <a:pt x="18010" y="21412"/>
                  <a:pt x="18133" y="21238"/>
                  <a:pt x="18167" y="21035"/>
                </a:cubicBezTo>
                <a:lnTo>
                  <a:pt x="21533" y="785"/>
                </a:lnTo>
                <a:cubicBezTo>
                  <a:pt x="21576" y="520"/>
                  <a:pt x="21459" y="254"/>
                  <a:pt x="21234" y="108"/>
                </a:cubicBezTo>
              </a:path>
            </a:pathLst>
          </a:custGeom>
          <a:solidFill>
            <a:sysClr val="window" lastClr="FFFFFF"/>
          </a:solidFill>
          <a:ln>
            <a:noFill/>
          </a:ln>
          <a:effec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dirty="0">
              <a:ln>
                <a:noFill/>
              </a:ln>
              <a:solidFill>
                <a:srgbClr val="FFFFFF"/>
              </a:solidFill>
              <a:effectLst>
                <a:outerShdw blurRad="38100" dist="38100" dir="2700000" algn="tl">
                  <a:srgbClr val="000000"/>
                </a:outerShdw>
              </a:effectLst>
              <a:uLnTx/>
              <a:uFillTx/>
              <a:latin typeface="Gill Sans" charset="0"/>
              <a:ea typeface="宋体" panose="02010600030101010101" pitchFamily="2" charset="-122"/>
              <a:cs typeface="+mn-cs"/>
              <a:sym typeface="Gill Sans" charset="0"/>
            </a:endParaRPr>
          </a:p>
        </p:txBody>
      </p:sp>
      <p:sp>
        <p:nvSpPr>
          <p:cNvPr id="4" name="文本框 3"/>
          <p:cNvSpPr txBox="1"/>
          <p:nvPr/>
        </p:nvSpPr>
        <p:spPr>
          <a:xfrm flipH="1">
            <a:off x="1954530" y="666115"/>
            <a:ext cx="3293110" cy="36830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black"/>
                </a:solidFill>
                <a:effectLst/>
                <a:uLnTx/>
                <a:uFillTx/>
                <a:latin typeface="Calibri Light" panose="020F0302020204030204"/>
                <a:ea typeface="微软雅黑" panose="020B0503020204020204" charset="-122"/>
                <a:cs typeface="+mn-cs"/>
              </a:rPr>
              <a:t>“Add”</a:t>
            </a:r>
            <a:r>
              <a:rPr kumimoji="0" lang="zh-CN" altLang="en-US" sz="1800" b="0" i="0" u="none" strike="noStrike" kern="1200" cap="none" spc="0" normalizeH="0" baseline="0" noProof="0" dirty="0">
                <a:ln>
                  <a:noFill/>
                </a:ln>
                <a:solidFill>
                  <a:prstClr val="black"/>
                </a:solidFill>
                <a:effectLst/>
                <a:uLnTx/>
                <a:uFillTx/>
                <a:latin typeface="Calibri Light" panose="020F0302020204030204"/>
                <a:ea typeface="微软雅黑" panose="020B0503020204020204" charset="-122"/>
                <a:cs typeface="+mn-cs"/>
              </a:rPr>
              <a:t>页面</a:t>
            </a:r>
            <a:endParaRPr kumimoji="0" lang="zh-CN" altLang="en-US" sz="1800" b="0" i="0" u="none" strike="noStrike" kern="1200" cap="none" spc="0" normalizeH="0" baseline="0" noProof="0" dirty="0">
              <a:ln>
                <a:noFill/>
              </a:ln>
              <a:solidFill>
                <a:prstClr val="black"/>
              </a:solidFill>
              <a:effectLst/>
              <a:uLnTx/>
              <a:uFillTx/>
              <a:latin typeface="Calibri Light" panose="020F0302020204030204"/>
              <a:ea typeface="微软雅黑" panose="020B0503020204020204" charset="-122"/>
              <a:cs typeface="+mn-cs"/>
            </a:endParaRPr>
          </a:p>
        </p:txBody>
      </p:sp>
      <p:sp>
        <p:nvSpPr>
          <p:cNvPr id="7" name="AutoShape 126"/>
          <p:cNvSpPr/>
          <p:nvPr/>
        </p:nvSpPr>
        <p:spPr bwMode="auto">
          <a:xfrm>
            <a:off x="7869470" y="536948"/>
            <a:ext cx="626564" cy="62656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3499" y="14850"/>
                </a:moveTo>
                <a:cubicBezTo>
                  <a:pt x="9772" y="14850"/>
                  <a:pt x="6749" y="11827"/>
                  <a:pt x="6749" y="8100"/>
                </a:cubicBezTo>
                <a:cubicBezTo>
                  <a:pt x="6749" y="4372"/>
                  <a:pt x="9772" y="1350"/>
                  <a:pt x="13499" y="1350"/>
                </a:cubicBezTo>
                <a:cubicBezTo>
                  <a:pt x="17227" y="1350"/>
                  <a:pt x="20249" y="4372"/>
                  <a:pt x="20249" y="8100"/>
                </a:cubicBezTo>
                <a:cubicBezTo>
                  <a:pt x="20249" y="11827"/>
                  <a:pt x="17227" y="14850"/>
                  <a:pt x="13499" y="14850"/>
                </a:cubicBezTo>
                <a:moveTo>
                  <a:pt x="3236" y="20042"/>
                </a:moveTo>
                <a:cubicBezTo>
                  <a:pt x="3019" y="20266"/>
                  <a:pt x="2718" y="20408"/>
                  <a:pt x="2382" y="20408"/>
                </a:cubicBezTo>
                <a:cubicBezTo>
                  <a:pt x="1724" y="20408"/>
                  <a:pt x="1191" y="19875"/>
                  <a:pt x="1191" y="19218"/>
                </a:cubicBezTo>
                <a:cubicBezTo>
                  <a:pt x="1191" y="18881"/>
                  <a:pt x="1332" y="18580"/>
                  <a:pt x="1557" y="18363"/>
                </a:cubicBezTo>
                <a:lnTo>
                  <a:pt x="1551" y="18358"/>
                </a:lnTo>
                <a:lnTo>
                  <a:pt x="6996" y="12913"/>
                </a:lnTo>
                <a:cubicBezTo>
                  <a:pt x="7472" y="13555"/>
                  <a:pt x="8039" y="14122"/>
                  <a:pt x="8680" y="14599"/>
                </a:cubicBezTo>
                <a:cubicBezTo>
                  <a:pt x="8680" y="14599"/>
                  <a:pt x="3236" y="20042"/>
                  <a:pt x="3236" y="20042"/>
                </a:cubicBezTo>
                <a:close/>
                <a:moveTo>
                  <a:pt x="13499" y="0"/>
                </a:moveTo>
                <a:cubicBezTo>
                  <a:pt x="9026" y="0"/>
                  <a:pt x="5399" y="3626"/>
                  <a:pt x="5399" y="8100"/>
                </a:cubicBezTo>
                <a:cubicBezTo>
                  <a:pt x="5399" y="9467"/>
                  <a:pt x="5742" y="10754"/>
                  <a:pt x="6341" y="11884"/>
                </a:cubicBezTo>
                <a:lnTo>
                  <a:pt x="709" y="17515"/>
                </a:lnTo>
                <a:lnTo>
                  <a:pt x="713" y="17520"/>
                </a:lnTo>
                <a:cubicBezTo>
                  <a:pt x="274" y="17953"/>
                  <a:pt x="0" y="18552"/>
                  <a:pt x="0" y="19218"/>
                </a:cubicBezTo>
                <a:cubicBezTo>
                  <a:pt x="0" y="20533"/>
                  <a:pt x="1066" y="21599"/>
                  <a:pt x="2382" y="21599"/>
                </a:cubicBezTo>
                <a:cubicBezTo>
                  <a:pt x="3047" y="21599"/>
                  <a:pt x="3647" y="21326"/>
                  <a:pt x="4079" y="20885"/>
                </a:cubicBezTo>
                <a:lnTo>
                  <a:pt x="4078" y="20884"/>
                </a:lnTo>
                <a:lnTo>
                  <a:pt x="9708" y="15255"/>
                </a:lnTo>
                <a:cubicBezTo>
                  <a:pt x="10839" y="15856"/>
                  <a:pt x="12128" y="16200"/>
                  <a:pt x="13499" y="16200"/>
                </a:cubicBezTo>
                <a:cubicBezTo>
                  <a:pt x="17973" y="16200"/>
                  <a:pt x="21600" y="12573"/>
                  <a:pt x="21600" y="8100"/>
                </a:cubicBezTo>
                <a:cubicBezTo>
                  <a:pt x="21600" y="3626"/>
                  <a:pt x="17973" y="0"/>
                  <a:pt x="13499" y="0"/>
                </a:cubicBezTo>
              </a:path>
            </a:pathLst>
          </a:custGeom>
          <a:solidFill>
            <a:schemeClr val="bg1"/>
          </a:solidFill>
          <a:ln>
            <a:noFill/>
          </a:ln>
          <a:effectLst/>
        </p:spPr>
        <p:txBody>
          <a:bodyPr lIns="19050" tIns="19050" rIns="19050" bIns="19050" anchor="ctr"/>
          <a:lstStyle/>
          <a:p>
            <a:pPr algn="ctr" defTabSz="228600" fontAlgn="base" hangingPunct="0">
              <a:spcBef>
                <a:spcPct val="0"/>
              </a:spcBef>
              <a:spcAft>
                <a:spcPct val="0"/>
              </a:spcAft>
              <a:defRPr/>
            </a:pPr>
            <a:endParaRPr lang="en-US" sz="1500" kern="0" dirty="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8" name="文本框 7"/>
          <p:cNvSpPr txBox="1"/>
          <p:nvPr/>
        </p:nvSpPr>
        <p:spPr>
          <a:xfrm>
            <a:off x="1854200" y="1569085"/>
            <a:ext cx="6642100" cy="368300"/>
          </a:xfrm>
          <a:prstGeom prst="rect">
            <a:avLst/>
          </a:prstGeom>
          <a:noFill/>
        </p:spPr>
        <p:txBody>
          <a:bodyPr wrap="square" rtlCol="0">
            <a:spAutoFit/>
          </a:bodyPr>
          <a:lstStyle/>
          <a:p>
            <a:r>
              <a:rPr lang="zh-CN" altLang="en-US" dirty="0">
                <a:solidFill>
                  <a:srgbClr val="C00000"/>
                </a:solidFill>
                <a:latin typeface="宋体" panose="02010600030101010101" pitchFamily="2" charset="-122"/>
                <a:ea typeface="宋体" panose="02010600030101010101" pitchFamily="2" charset="-122"/>
              </a:rPr>
              <a:t>◎</a:t>
            </a:r>
            <a:r>
              <a:rPr lang="zh-CN" altLang="en-US" b="1" dirty="0">
                <a:solidFill>
                  <a:schemeClr val="tx1"/>
                </a:solidFill>
                <a:latin typeface="仿宋_GB2312" panose="02010609030101010101" charset="-122"/>
                <a:ea typeface="仿宋_GB2312" panose="02010609030101010101" charset="-122"/>
              </a:rPr>
              <a:t>路径</a:t>
            </a:r>
            <a:r>
              <a:rPr lang="zh-CN" altLang="en-US" dirty="0">
                <a:solidFill>
                  <a:schemeClr val="tx1"/>
                </a:solidFill>
                <a:latin typeface="宋体" panose="02010600030101010101" pitchFamily="2" charset="-122"/>
                <a:ea typeface="宋体" panose="02010600030101010101" pitchFamily="2" charset="-122"/>
              </a:rPr>
              <a:t>：pages/add/add</a:t>
            </a:r>
            <a:endParaRPr lang="zh-CN" altLang="en-US" dirty="0">
              <a:solidFill>
                <a:schemeClr val="tx1"/>
              </a:solidFill>
              <a:latin typeface="宋体" panose="02010600030101010101" pitchFamily="2" charset="-122"/>
              <a:ea typeface="宋体" panose="02010600030101010101" pitchFamily="2" charset="-122"/>
            </a:endParaRPr>
          </a:p>
        </p:txBody>
      </p:sp>
      <p:sp>
        <p:nvSpPr>
          <p:cNvPr id="9" name="文本框 8"/>
          <p:cNvSpPr txBox="1"/>
          <p:nvPr/>
        </p:nvSpPr>
        <p:spPr>
          <a:xfrm>
            <a:off x="1508760" y="2110908"/>
            <a:ext cx="3484880" cy="369332"/>
          </a:xfrm>
          <a:prstGeom prst="rect">
            <a:avLst/>
          </a:prstGeom>
          <a:noFill/>
        </p:spPr>
        <p:txBody>
          <a:bodyPr wrap="square" rtlCol="0">
            <a:spAutoFit/>
          </a:bodyPr>
          <a:lstStyle/>
          <a:p>
            <a:r>
              <a:rPr lang="zh-CN" altLang="en-US" dirty="0">
                <a:solidFill>
                  <a:srgbClr val="C00000"/>
                </a:solidFill>
                <a:latin typeface="宋体" panose="02010600030101010101" pitchFamily="2" charset="-122"/>
                <a:ea typeface="宋体" panose="02010600030101010101" pitchFamily="2" charset="-122"/>
                <a:sym typeface="+mn-ea"/>
              </a:rPr>
              <a:t>◎</a:t>
            </a:r>
            <a:r>
              <a:rPr lang="zh-CN" altLang="en-US" sz="1400" dirty="0"/>
              <a:t>实现图片上传、发表文章功能</a:t>
            </a:r>
            <a:endParaRPr lang="zh-CN" sz="1600" dirty="0"/>
          </a:p>
        </p:txBody>
      </p:sp>
      <p:sp>
        <p:nvSpPr>
          <p:cNvPr id="3" name="文本框 2"/>
          <p:cNvSpPr txBox="1"/>
          <p:nvPr/>
        </p:nvSpPr>
        <p:spPr>
          <a:xfrm>
            <a:off x="1508760" y="3144520"/>
            <a:ext cx="6309360" cy="798830"/>
          </a:xfrm>
          <a:prstGeom prst="rect">
            <a:avLst/>
          </a:prstGeom>
          <a:noFill/>
        </p:spPr>
        <p:txBody>
          <a:bodyPr wrap="square" rtlCol="0">
            <a:spAutoFit/>
          </a:bodyPr>
          <a:lstStyle/>
          <a:p>
            <a:r>
              <a:rPr lang="zh-CN" altLang="en-US" dirty="0">
                <a:solidFill>
                  <a:srgbClr val="C00000"/>
                </a:solidFill>
                <a:latin typeface="宋体" panose="02010600030101010101" pitchFamily="2" charset="-122"/>
                <a:ea typeface="宋体" panose="02010600030101010101" pitchFamily="2" charset="-122"/>
                <a:sym typeface="+mn-ea"/>
              </a:rPr>
              <a:t>◎</a:t>
            </a:r>
            <a:r>
              <a:rPr sz="1400">
                <a:ea typeface="微软雅黑" panose="020B0503020204020204" charset="-122"/>
                <a:sym typeface="+mn-ea"/>
              </a:rPr>
              <a:t>通过uni.changeImg函数唤起文件选择窗口通过</a:t>
            </a:r>
            <a:r>
              <a:rPr lang="en-US" sz="1400">
                <a:ea typeface="微软雅黑" panose="020B0503020204020204" charset="-122"/>
                <a:sym typeface="+mn-ea"/>
              </a:rPr>
              <a:t>uni.chooseImag</a:t>
            </a:r>
            <a:r>
              <a:rPr lang="zh-CN" altLang="en-US" sz="1400">
                <a:ea typeface="微软雅黑" panose="020B0503020204020204" charset="-122"/>
                <a:sym typeface="+mn-ea"/>
              </a:rPr>
              <a:t>、</a:t>
            </a:r>
            <a:r>
              <a:rPr sz="1400">
                <a:ea typeface="微软雅黑" panose="020B0503020204020204" charset="-122"/>
                <a:sym typeface="+mn-ea"/>
              </a:rPr>
              <a:t>uni.uploadFile函数将文件上传到阿里云服务器，阿里云服务器返回一个链接，uni.request函数将链接传到阿里云数据库完成修改封面功能。</a:t>
            </a:r>
            <a:endParaRPr sz="1400">
              <a:ea typeface="微软雅黑" panose="020B0503020204020204" charset="-122"/>
              <a:sym typeface="+mn-ea"/>
            </a:endParaRPr>
          </a:p>
        </p:txBody>
      </p:sp>
      <p:sp>
        <p:nvSpPr>
          <p:cNvPr id="17" name="文本框 16"/>
          <p:cNvSpPr txBox="1"/>
          <p:nvPr/>
        </p:nvSpPr>
        <p:spPr>
          <a:xfrm>
            <a:off x="1508760" y="2560955"/>
            <a:ext cx="5741035" cy="583565"/>
          </a:xfrm>
          <a:prstGeom prst="rect">
            <a:avLst/>
          </a:prstGeom>
          <a:noFill/>
        </p:spPr>
        <p:txBody>
          <a:bodyPr wrap="square" rtlCol="0">
            <a:spAutoFit/>
          </a:bodyPr>
          <a:lstStyle/>
          <a:p>
            <a:r>
              <a:rPr lang="zh-CN" altLang="en-US" dirty="0">
                <a:solidFill>
                  <a:srgbClr val="C00000"/>
                </a:solidFill>
                <a:latin typeface="宋体" panose="02010600030101010101" pitchFamily="2" charset="-122"/>
                <a:ea typeface="宋体" panose="02010600030101010101" pitchFamily="2" charset="-122"/>
                <a:sym typeface="+mn-ea"/>
              </a:rPr>
              <a:t>◎</a:t>
            </a:r>
            <a:r>
              <a:rPr sz="1400"/>
              <a:t>通过uni.request函数请求阿里云接口进行文章标题内容的上传，数据库自动生成文章ID</a:t>
            </a:r>
            <a:r>
              <a:rPr lang="zh-CN" sz="1400"/>
              <a:t>，再后端调用</a:t>
            </a:r>
            <a:r>
              <a:rPr lang="en-US" altLang="zh-CN" sz="1400"/>
              <a:t>now</a:t>
            </a:r>
            <a:r>
              <a:rPr lang="zh-CN" altLang="en-US" sz="1400"/>
              <a:t>函数获取当前时间为发布时间。</a:t>
            </a:r>
            <a:endParaRPr sz="1400"/>
          </a:p>
        </p:txBody>
      </p:sp>
      <p:sp>
        <p:nvSpPr>
          <p:cNvPr id="12" name="文本框 11"/>
          <p:cNvSpPr txBox="1"/>
          <p:nvPr/>
        </p:nvSpPr>
        <p:spPr>
          <a:xfrm flipH="1">
            <a:off x="2663190" y="92075"/>
            <a:ext cx="3293110" cy="368300"/>
          </a:xfrm>
          <a:prstGeom prst="rect">
            <a:avLst/>
          </a:prstGeom>
          <a:noFill/>
        </p:spPr>
        <p:txBody>
          <a:bodyPr wrap="square" rtlCol="0">
            <a:spAutoFit/>
          </a:bodyPr>
          <a:p>
            <a:pPr marL="0" marR="0" lvl="0" indent="0" algn="l" defTabSz="4572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black"/>
                </a:solidFill>
                <a:effectLst/>
                <a:uLnTx/>
                <a:uFillTx/>
                <a:latin typeface="Calibri Light" panose="020F0302020204030204"/>
                <a:ea typeface="微软雅黑" panose="020B0503020204020204" charset="-122"/>
                <a:cs typeface="+mn-cs"/>
              </a:rPr>
              <a:t>“Add”</a:t>
            </a:r>
            <a:r>
              <a:rPr kumimoji="0" lang="zh-CN" altLang="en-US" sz="1800" b="0" i="0" u="none" strike="noStrike" kern="1200" cap="none" spc="0" normalizeH="0" baseline="0" noProof="0" dirty="0">
                <a:ln>
                  <a:noFill/>
                </a:ln>
                <a:solidFill>
                  <a:prstClr val="black"/>
                </a:solidFill>
                <a:effectLst/>
                <a:uLnTx/>
                <a:uFillTx/>
                <a:latin typeface="Calibri Light" panose="020F0302020204030204"/>
                <a:ea typeface="微软雅黑" panose="020B0503020204020204" charset="-122"/>
                <a:cs typeface="+mn-cs"/>
              </a:rPr>
              <a:t>页面</a:t>
            </a:r>
            <a:endParaRPr kumimoji="0" lang="zh-CN" altLang="en-US" sz="1800" b="0" i="0" u="none" strike="noStrike" kern="1200" cap="none" spc="0" normalizeH="0" baseline="0" noProof="0" dirty="0">
              <a:ln>
                <a:noFill/>
              </a:ln>
              <a:solidFill>
                <a:prstClr val="black"/>
              </a:solidFill>
              <a:effectLst/>
              <a:uLnTx/>
              <a:uFillTx/>
              <a:latin typeface="Calibri Light" panose="020F0302020204030204"/>
              <a:ea typeface="微软雅黑" panose="020B0503020204020204" charset="-122"/>
              <a:cs typeface="+mn-cs"/>
            </a:endParaRPr>
          </a:p>
        </p:txBody>
      </p:sp>
      <p:sp>
        <p:nvSpPr>
          <p:cNvPr id="13" name="文本框 12"/>
          <p:cNvSpPr txBox="1"/>
          <p:nvPr/>
        </p:nvSpPr>
        <p:spPr>
          <a:xfrm>
            <a:off x="1508760" y="3943350"/>
            <a:ext cx="6309360" cy="368300"/>
          </a:xfrm>
          <a:prstGeom prst="rect">
            <a:avLst/>
          </a:prstGeom>
          <a:noFill/>
        </p:spPr>
        <p:txBody>
          <a:bodyPr wrap="square" rtlCol="0">
            <a:spAutoFit/>
          </a:bodyPr>
          <a:p>
            <a:pPr algn="l"/>
            <a:r>
              <a:rPr lang="zh-CN" altLang="en-US" sz="1800" dirty="0">
                <a:solidFill>
                  <a:srgbClr val="C00000"/>
                </a:solidFill>
                <a:latin typeface="宋体" panose="02010600030101010101" pitchFamily="2" charset="-122"/>
                <a:ea typeface="宋体" panose="02010600030101010101" pitchFamily="2" charset="-122"/>
                <a:sym typeface="+mn-ea"/>
              </a:rPr>
              <a:t>◎</a:t>
            </a:r>
            <a:r>
              <a:rPr sz="1400">
                <a:ea typeface="微软雅黑" panose="020B0503020204020204" charset="-122"/>
                <a:sym typeface="+mn-ea"/>
              </a:rPr>
              <a:t>使用uni.request调用后端接口创建文章http://47.99.140.102:8080/article/add</a:t>
            </a:r>
            <a:endParaRPr sz="1400">
              <a:ea typeface="微软雅黑" panose="020B0503020204020204" charset="-122"/>
              <a:sym typeface="+mn-ea"/>
            </a:endParaRPr>
          </a:p>
        </p:txBody>
      </p:sp>
    </p:spTree>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548640" y="521716"/>
            <a:ext cx="8046720" cy="4098798"/>
          </a:xfrm>
          <a:prstGeom prst="rect">
            <a:avLst/>
          </a:prstGeom>
          <a:solidFill>
            <a:schemeClr val="bg1"/>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Calibri Light" panose="020F0302020204030204"/>
              <a:ea typeface="微软雅黑" panose="020B0503020204020204" charset="-122"/>
              <a:cs typeface="+mn-cs"/>
            </a:endParaRPr>
          </a:p>
        </p:txBody>
      </p:sp>
      <p:sp>
        <p:nvSpPr>
          <p:cNvPr id="15" name="椭圆 14"/>
          <p:cNvSpPr/>
          <p:nvPr/>
        </p:nvSpPr>
        <p:spPr>
          <a:xfrm>
            <a:off x="658999" y="843455"/>
            <a:ext cx="1185567" cy="1201571"/>
          </a:xfrm>
          <a:prstGeom prst="ellipse">
            <a:avLst/>
          </a:prstGeom>
          <a:solidFill>
            <a:schemeClr val="accent1"/>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Calibri Light" panose="020F0302020204030204"/>
              <a:ea typeface="微软雅黑" panose="020B0503020204020204" charset="-122"/>
              <a:cs typeface="+mn-cs"/>
            </a:endParaRPr>
          </a:p>
        </p:txBody>
      </p:sp>
      <p:sp>
        <p:nvSpPr>
          <p:cNvPr id="23" name="矩形 22"/>
          <p:cNvSpPr/>
          <p:nvPr/>
        </p:nvSpPr>
        <p:spPr>
          <a:xfrm>
            <a:off x="3144264" y="2110758"/>
            <a:ext cx="184731" cy="646331"/>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3600" b="1" i="0" u="none" strike="noStrike" kern="100" cap="none" spc="0" normalizeH="0" baseline="0" noProof="0" dirty="0">
              <a:ln>
                <a:noFill/>
              </a:ln>
              <a:solidFill>
                <a:srgbClr val="222B34"/>
              </a:solidFill>
              <a:effectLst/>
              <a:uLnTx/>
              <a:uFillTx/>
              <a:latin typeface="微软雅黑" panose="020B0503020204020204" charset="-122"/>
              <a:ea typeface="微软雅黑" panose="020B0503020204020204" charset="-122"/>
              <a:cs typeface="Times New Roman" panose="02020603050405020304" pitchFamily="18" charset="0"/>
            </a:endParaRPr>
          </a:p>
        </p:txBody>
      </p:sp>
      <p:sp>
        <p:nvSpPr>
          <p:cNvPr id="30" name="矩形 29"/>
          <p:cNvSpPr/>
          <p:nvPr/>
        </p:nvSpPr>
        <p:spPr>
          <a:xfrm>
            <a:off x="3144264" y="2733086"/>
            <a:ext cx="184731" cy="461665"/>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en-US" altLang="zh-CN" sz="2400" b="0" i="0" u="none" strike="noStrike" kern="100" cap="none" spc="0" normalizeH="0" baseline="0" noProof="0" dirty="0">
              <a:ln>
                <a:noFill/>
              </a:ln>
              <a:solidFill>
                <a:srgbClr val="222B34"/>
              </a:solidFill>
              <a:effectLst/>
              <a:uLnTx/>
              <a:uFillTx/>
              <a:latin typeface="Arial" panose="020B0604020202020204"/>
              <a:ea typeface="微软雅黑" panose="020B0503020204020204" charset="-122"/>
              <a:cs typeface="Times New Roman" panose="02020603050405020304" pitchFamily="18" charset="0"/>
            </a:endParaRPr>
          </a:p>
        </p:txBody>
      </p:sp>
      <p:sp>
        <p:nvSpPr>
          <p:cNvPr id="6" name="AutoShape 59"/>
          <p:cNvSpPr/>
          <p:nvPr/>
        </p:nvSpPr>
        <p:spPr bwMode="auto">
          <a:xfrm>
            <a:off x="811525" y="1054086"/>
            <a:ext cx="779757" cy="772764"/>
          </a:xfrm>
          <a:custGeom>
            <a:avLst/>
            <a:gdLst>
              <a:gd name="T0" fmla="+- 0 10794 23"/>
              <a:gd name="T1" fmla="*/ T0 w 21543"/>
              <a:gd name="T2" fmla="*/ 10800 h 21600"/>
              <a:gd name="T3" fmla="+- 0 10794 23"/>
              <a:gd name="T4" fmla="*/ T3 w 21543"/>
              <a:gd name="T5" fmla="*/ 10800 h 21600"/>
              <a:gd name="T6" fmla="+- 0 10794 23"/>
              <a:gd name="T7" fmla="*/ T6 w 21543"/>
              <a:gd name="T8" fmla="*/ 10800 h 21600"/>
              <a:gd name="T9" fmla="+- 0 10794 23"/>
              <a:gd name="T10" fmla="*/ T9 w 21543"/>
              <a:gd name="T11" fmla="*/ 10800 h 21600"/>
            </a:gdLst>
            <a:ahLst/>
            <a:cxnLst>
              <a:cxn ang="0">
                <a:pos x="T1" y="T2"/>
              </a:cxn>
              <a:cxn ang="0">
                <a:pos x="T4" y="T5"/>
              </a:cxn>
              <a:cxn ang="0">
                <a:pos x="T7" y="T8"/>
              </a:cxn>
              <a:cxn ang="0">
                <a:pos x="T10" y="T11"/>
              </a:cxn>
            </a:cxnLst>
            <a:rect l="0" t="0" r="r" b="b"/>
            <a:pathLst>
              <a:path w="21543" h="21600">
                <a:moveTo>
                  <a:pt x="16976" y="19986"/>
                </a:moveTo>
                <a:lnTo>
                  <a:pt x="11226" y="17680"/>
                </a:lnTo>
                <a:cubicBezTo>
                  <a:pt x="11088" y="17626"/>
                  <a:pt x="10946" y="17608"/>
                  <a:pt x="10806" y="17600"/>
                </a:cubicBezTo>
                <a:lnTo>
                  <a:pt x="19660" y="3837"/>
                </a:lnTo>
                <a:cubicBezTo>
                  <a:pt x="19660" y="3837"/>
                  <a:pt x="16976" y="19986"/>
                  <a:pt x="16976" y="19986"/>
                </a:cubicBezTo>
                <a:close/>
                <a:moveTo>
                  <a:pt x="6859" y="16244"/>
                </a:moveTo>
                <a:cubicBezTo>
                  <a:pt x="6858" y="16242"/>
                  <a:pt x="6855" y="16240"/>
                  <a:pt x="6854" y="16238"/>
                </a:cubicBezTo>
                <a:lnTo>
                  <a:pt x="19606" y="2552"/>
                </a:lnTo>
                <a:lnTo>
                  <a:pt x="8735" y="19536"/>
                </a:lnTo>
                <a:cubicBezTo>
                  <a:pt x="8735" y="19536"/>
                  <a:pt x="6859" y="16244"/>
                  <a:pt x="6859" y="16244"/>
                </a:cubicBezTo>
                <a:close/>
                <a:moveTo>
                  <a:pt x="2111" y="14024"/>
                </a:moveTo>
                <a:lnTo>
                  <a:pt x="17712" y="3595"/>
                </a:lnTo>
                <a:lnTo>
                  <a:pt x="6369" y="15770"/>
                </a:lnTo>
                <a:cubicBezTo>
                  <a:pt x="6309" y="15734"/>
                  <a:pt x="6256" y="15687"/>
                  <a:pt x="6190" y="15660"/>
                </a:cubicBezTo>
                <a:cubicBezTo>
                  <a:pt x="6190" y="15660"/>
                  <a:pt x="2111" y="14024"/>
                  <a:pt x="2111" y="14024"/>
                </a:cubicBezTo>
                <a:close/>
                <a:moveTo>
                  <a:pt x="21234" y="108"/>
                </a:moveTo>
                <a:cubicBezTo>
                  <a:pt x="21123" y="35"/>
                  <a:pt x="20996" y="0"/>
                  <a:pt x="20868" y="0"/>
                </a:cubicBezTo>
                <a:cubicBezTo>
                  <a:pt x="20738" y="0"/>
                  <a:pt x="20608" y="36"/>
                  <a:pt x="20495" y="113"/>
                </a:cubicBezTo>
                <a:lnTo>
                  <a:pt x="299" y="13613"/>
                </a:lnTo>
                <a:cubicBezTo>
                  <a:pt x="91" y="13751"/>
                  <a:pt x="-23" y="13995"/>
                  <a:pt x="3" y="14244"/>
                </a:cubicBezTo>
                <a:cubicBezTo>
                  <a:pt x="28" y="14494"/>
                  <a:pt x="190" y="14708"/>
                  <a:pt x="422" y="14801"/>
                </a:cubicBezTo>
                <a:lnTo>
                  <a:pt x="5689" y="16914"/>
                </a:lnTo>
                <a:lnTo>
                  <a:pt x="8166" y="21259"/>
                </a:lnTo>
                <a:cubicBezTo>
                  <a:pt x="8284" y="21468"/>
                  <a:pt x="8505" y="21597"/>
                  <a:pt x="8743" y="21599"/>
                </a:cubicBezTo>
                <a:lnTo>
                  <a:pt x="8751" y="21599"/>
                </a:lnTo>
                <a:cubicBezTo>
                  <a:pt x="8987" y="21599"/>
                  <a:pt x="9206" y="21474"/>
                  <a:pt x="9328" y="21271"/>
                </a:cubicBezTo>
                <a:lnTo>
                  <a:pt x="10726" y="18934"/>
                </a:lnTo>
                <a:lnTo>
                  <a:pt x="17253" y="21551"/>
                </a:lnTo>
                <a:cubicBezTo>
                  <a:pt x="17332" y="21584"/>
                  <a:pt x="17418" y="21599"/>
                  <a:pt x="17502" y="21599"/>
                </a:cubicBezTo>
                <a:cubicBezTo>
                  <a:pt x="17617" y="21599"/>
                  <a:pt x="17731" y="21571"/>
                  <a:pt x="17832" y="21512"/>
                </a:cubicBezTo>
                <a:cubicBezTo>
                  <a:pt x="18010" y="21412"/>
                  <a:pt x="18133" y="21238"/>
                  <a:pt x="18167" y="21035"/>
                </a:cubicBezTo>
                <a:lnTo>
                  <a:pt x="21533" y="785"/>
                </a:lnTo>
                <a:cubicBezTo>
                  <a:pt x="21576" y="520"/>
                  <a:pt x="21459" y="254"/>
                  <a:pt x="21234" y="108"/>
                </a:cubicBezTo>
              </a:path>
            </a:pathLst>
          </a:custGeom>
          <a:solidFill>
            <a:sysClr val="window" lastClr="FFFFFF"/>
          </a:solidFill>
          <a:ln>
            <a:noFill/>
          </a:ln>
          <a:effec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dirty="0">
              <a:ln>
                <a:noFill/>
              </a:ln>
              <a:solidFill>
                <a:srgbClr val="FFFFFF"/>
              </a:solidFill>
              <a:effectLst>
                <a:outerShdw blurRad="38100" dist="38100" dir="2700000" algn="tl">
                  <a:srgbClr val="000000"/>
                </a:outerShdw>
              </a:effectLst>
              <a:uLnTx/>
              <a:uFillTx/>
              <a:latin typeface="Gill Sans" charset="0"/>
              <a:ea typeface="宋体" panose="02010600030101010101" pitchFamily="2" charset="-122"/>
              <a:cs typeface="+mn-cs"/>
              <a:sym typeface="Gill Sans" charset="0"/>
            </a:endParaRPr>
          </a:p>
        </p:txBody>
      </p:sp>
      <p:sp>
        <p:nvSpPr>
          <p:cNvPr id="4" name="文本框 3"/>
          <p:cNvSpPr txBox="1"/>
          <p:nvPr/>
        </p:nvSpPr>
        <p:spPr>
          <a:xfrm flipH="1">
            <a:off x="2289810" y="86995"/>
            <a:ext cx="3293110" cy="36830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black"/>
                </a:solidFill>
                <a:effectLst/>
                <a:uLnTx/>
                <a:uFillTx/>
                <a:latin typeface="Calibri Light" panose="020F0302020204030204"/>
                <a:ea typeface="微软雅黑" panose="020B0503020204020204" charset="-122"/>
                <a:cs typeface="+mn-cs"/>
              </a:rPr>
              <a:t>“Add”</a:t>
            </a:r>
            <a:r>
              <a:rPr kumimoji="0" lang="zh-CN" altLang="en-US" sz="1800" b="0" i="0" u="none" strike="noStrike" kern="1200" cap="none" spc="0" normalizeH="0" baseline="0" noProof="0" dirty="0">
                <a:ln>
                  <a:noFill/>
                </a:ln>
                <a:solidFill>
                  <a:prstClr val="black"/>
                </a:solidFill>
                <a:effectLst/>
                <a:uLnTx/>
                <a:uFillTx/>
                <a:latin typeface="Calibri Light" panose="020F0302020204030204"/>
                <a:ea typeface="微软雅黑" panose="020B0503020204020204" charset="-122"/>
                <a:cs typeface="+mn-cs"/>
              </a:rPr>
              <a:t>页面主要功能</a:t>
            </a:r>
            <a:endParaRPr kumimoji="0" lang="zh-CN" altLang="en-US" sz="1800" b="0" i="0" u="none" strike="noStrike" kern="1200" cap="none" spc="0" normalizeH="0" baseline="0" noProof="0" dirty="0">
              <a:ln>
                <a:noFill/>
              </a:ln>
              <a:solidFill>
                <a:prstClr val="black"/>
              </a:solidFill>
              <a:effectLst/>
              <a:uLnTx/>
              <a:uFillTx/>
              <a:latin typeface="Calibri Light" panose="020F0302020204030204"/>
              <a:ea typeface="微软雅黑" panose="020B0503020204020204" charset="-122"/>
              <a:cs typeface="+mn-cs"/>
            </a:endParaRPr>
          </a:p>
        </p:txBody>
      </p:sp>
      <p:sp>
        <p:nvSpPr>
          <p:cNvPr id="7" name="AutoShape 126"/>
          <p:cNvSpPr/>
          <p:nvPr/>
        </p:nvSpPr>
        <p:spPr bwMode="auto">
          <a:xfrm>
            <a:off x="7869470" y="536948"/>
            <a:ext cx="626564" cy="62656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3499" y="14850"/>
                </a:moveTo>
                <a:cubicBezTo>
                  <a:pt x="9772" y="14850"/>
                  <a:pt x="6749" y="11827"/>
                  <a:pt x="6749" y="8100"/>
                </a:cubicBezTo>
                <a:cubicBezTo>
                  <a:pt x="6749" y="4372"/>
                  <a:pt x="9772" y="1350"/>
                  <a:pt x="13499" y="1350"/>
                </a:cubicBezTo>
                <a:cubicBezTo>
                  <a:pt x="17227" y="1350"/>
                  <a:pt x="20249" y="4372"/>
                  <a:pt x="20249" y="8100"/>
                </a:cubicBezTo>
                <a:cubicBezTo>
                  <a:pt x="20249" y="11827"/>
                  <a:pt x="17227" y="14850"/>
                  <a:pt x="13499" y="14850"/>
                </a:cubicBezTo>
                <a:moveTo>
                  <a:pt x="3236" y="20042"/>
                </a:moveTo>
                <a:cubicBezTo>
                  <a:pt x="3019" y="20266"/>
                  <a:pt x="2718" y="20408"/>
                  <a:pt x="2382" y="20408"/>
                </a:cubicBezTo>
                <a:cubicBezTo>
                  <a:pt x="1724" y="20408"/>
                  <a:pt x="1191" y="19875"/>
                  <a:pt x="1191" y="19218"/>
                </a:cubicBezTo>
                <a:cubicBezTo>
                  <a:pt x="1191" y="18881"/>
                  <a:pt x="1332" y="18580"/>
                  <a:pt x="1557" y="18363"/>
                </a:cubicBezTo>
                <a:lnTo>
                  <a:pt x="1551" y="18358"/>
                </a:lnTo>
                <a:lnTo>
                  <a:pt x="6996" y="12913"/>
                </a:lnTo>
                <a:cubicBezTo>
                  <a:pt x="7472" y="13555"/>
                  <a:pt x="8039" y="14122"/>
                  <a:pt x="8680" y="14599"/>
                </a:cubicBezTo>
                <a:cubicBezTo>
                  <a:pt x="8680" y="14599"/>
                  <a:pt x="3236" y="20042"/>
                  <a:pt x="3236" y="20042"/>
                </a:cubicBezTo>
                <a:close/>
                <a:moveTo>
                  <a:pt x="13499" y="0"/>
                </a:moveTo>
                <a:cubicBezTo>
                  <a:pt x="9026" y="0"/>
                  <a:pt x="5399" y="3626"/>
                  <a:pt x="5399" y="8100"/>
                </a:cubicBezTo>
                <a:cubicBezTo>
                  <a:pt x="5399" y="9467"/>
                  <a:pt x="5742" y="10754"/>
                  <a:pt x="6341" y="11884"/>
                </a:cubicBezTo>
                <a:lnTo>
                  <a:pt x="709" y="17515"/>
                </a:lnTo>
                <a:lnTo>
                  <a:pt x="713" y="17520"/>
                </a:lnTo>
                <a:cubicBezTo>
                  <a:pt x="274" y="17953"/>
                  <a:pt x="0" y="18552"/>
                  <a:pt x="0" y="19218"/>
                </a:cubicBezTo>
                <a:cubicBezTo>
                  <a:pt x="0" y="20533"/>
                  <a:pt x="1066" y="21599"/>
                  <a:pt x="2382" y="21599"/>
                </a:cubicBezTo>
                <a:cubicBezTo>
                  <a:pt x="3047" y="21599"/>
                  <a:pt x="3647" y="21326"/>
                  <a:pt x="4079" y="20885"/>
                </a:cubicBezTo>
                <a:lnTo>
                  <a:pt x="4078" y="20884"/>
                </a:lnTo>
                <a:lnTo>
                  <a:pt x="9708" y="15255"/>
                </a:lnTo>
                <a:cubicBezTo>
                  <a:pt x="10839" y="15856"/>
                  <a:pt x="12128" y="16200"/>
                  <a:pt x="13499" y="16200"/>
                </a:cubicBezTo>
                <a:cubicBezTo>
                  <a:pt x="17973" y="16200"/>
                  <a:pt x="21600" y="12573"/>
                  <a:pt x="21600" y="8100"/>
                </a:cubicBezTo>
                <a:cubicBezTo>
                  <a:pt x="21600" y="3626"/>
                  <a:pt x="17973" y="0"/>
                  <a:pt x="13499" y="0"/>
                </a:cubicBezTo>
              </a:path>
            </a:pathLst>
          </a:custGeom>
          <a:solidFill>
            <a:schemeClr val="bg1"/>
          </a:solidFill>
          <a:ln>
            <a:noFill/>
          </a:ln>
          <a:effectLst/>
        </p:spPr>
        <p:txBody>
          <a:bodyPr lIns="19050" tIns="19050" rIns="19050" bIns="19050" anchor="ctr"/>
          <a:lstStyle/>
          <a:p>
            <a:pPr algn="ctr" defTabSz="228600" fontAlgn="base" hangingPunct="0">
              <a:spcBef>
                <a:spcPct val="0"/>
              </a:spcBef>
              <a:spcAft>
                <a:spcPct val="0"/>
              </a:spcAft>
              <a:defRPr/>
            </a:pPr>
            <a:endParaRPr lang="en-US" sz="1500" kern="0" dirty="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pic>
        <p:nvPicPr>
          <p:cNvPr id="2" name="图片 1"/>
          <p:cNvPicPr>
            <a:picLocks noChangeAspect="1"/>
          </p:cNvPicPr>
          <p:nvPr/>
        </p:nvPicPr>
        <p:blipFill>
          <a:blip r:embed="rId1"/>
          <a:stretch>
            <a:fillRect/>
          </a:stretch>
        </p:blipFill>
        <p:spPr>
          <a:xfrm>
            <a:off x="1913255" y="609600"/>
            <a:ext cx="3622675" cy="3924300"/>
          </a:xfrm>
          <a:prstGeom prst="rect">
            <a:avLst/>
          </a:prstGeom>
        </p:spPr>
      </p:pic>
      <p:pic>
        <p:nvPicPr>
          <p:cNvPr id="5" name="图片 4"/>
          <p:cNvPicPr>
            <a:picLocks noChangeAspect="1"/>
          </p:cNvPicPr>
          <p:nvPr/>
        </p:nvPicPr>
        <p:blipFill>
          <a:blip r:embed="rId2"/>
          <a:stretch>
            <a:fillRect/>
          </a:stretch>
        </p:blipFill>
        <p:spPr>
          <a:xfrm>
            <a:off x="4833620" y="1877695"/>
            <a:ext cx="3662680" cy="2743200"/>
          </a:xfrm>
          <a:prstGeom prst="rect">
            <a:avLst/>
          </a:prstGeom>
        </p:spPr>
      </p:pic>
    </p:spTree>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548640" y="522351"/>
            <a:ext cx="8046720" cy="4098798"/>
          </a:xfrm>
          <a:prstGeom prst="rect">
            <a:avLst/>
          </a:prstGeom>
          <a:solidFill>
            <a:schemeClr val="bg2"/>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Calibri Light" panose="020F0302020204030204"/>
              <a:ea typeface="微软雅黑" panose="020B0503020204020204" charset="-122"/>
              <a:cs typeface="+mn-cs"/>
            </a:endParaRPr>
          </a:p>
        </p:txBody>
      </p:sp>
      <p:sp>
        <p:nvSpPr>
          <p:cNvPr id="23" name="矩形 22"/>
          <p:cNvSpPr/>
          <p:nvPr/>
        </p:nvSpPr>
        <p:spPr>
          <a:xfrm>
            <a:off x="3144264" y="2110758"/>
            <a:ext cx="184731" cy="646331"/>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3600" b="1" i="0" u="none" strike="noStrike" kern="100" cap="none" spc="0" normalizeH="0" baseline="0" noProof="0" dirty="0">
              <a:ln>
                <a:noFill/>
              </a:ln>
              <a:solidFill>
                <a:srgbClr val="222B34"/>
              </a:solidFill>
              <a:effectLst/>
              <a:uLnTx/>
              <a:uFillTx/>
              <a:latin typeface="微软雅黑" panose="020B0503020204020204" charset="-122"/>
              <a:ea typeface="微软雅黑" panose="020B0503020204020204" charset="-122"/>
              <a:cs typeface="Times New Roman" panose="02020603050405020304" pitchFamily="18" charset="0"/>
            </a:endParaRPr>
          </a:p>
        </p:txBody>
      </p:sp>
      <p:sp>
        <p:nvSpPr>
          <p:cNvPr id="30" name="矩形 29"/>
          <p:cNvSpPr/>
          <p:nvPr/>
        </p:nvSpPr>
        <p:spPr>
          <a:xfrm>
            <a:off x="3144264" y="2733086"/>
            <a:ext cx="184731" cy="461665"/>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en-US" altLang="zh-CN" sz="2400" b="0" i="0" u="none" strike="noStrike" kern="100" cap="none" spc="0" normalizeH="0" baseline="0" noProof="0" dirty="0">
              <a:ln>
                <a:noFill/>
              </a:ln>
              <a:solidFill>
                <a:srgbClr val="222B34"/>
              </a:solidFill>
              <a:effectLst/>
              <a:uLnTx/>
              <a:uFillTx/>
              <a:latin typeface="Arial" panose="020B0604020202020204"/>
              <a:ea typeface="微软雅黑" panose="020B0503020204020204" charset="-122"/>
              <a:cs typeface="Times New Roman" panose="02020603050405020304" pitchFamily="18" charset="0"/>
            </a:endParaRPr>
          </a:p>
        </p:txBody>
      </p:sp>
      <p:sp>
        <p:nvSpPr>
          <p:cNvPr id="16" name="文本框 15"/>
          <p:cNvSpPr txBox="1"/>
          <p:nvPr/>
        </p:nvSpPr>
        <p:spPr>
          <a:xfrm>
            <a:off x="3971638" y="81763"/>
            <a:ext cx="2099310" cy="36830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lang="zh-CN" altLang="en-US" dirty="0">
                <a:solidFill>
                  <a:prstClr val="black"/>
                </a:solidFill>
                <a:latin typeface="Calibri Light" panose="020F0302020204030204"/>
                <a:ea typeface="微软雅黑" panose="020B0503020204020204" charset="-122"/>
                <a:sym typeface="+mn-ea"/>
              </a:rPr>
              <a:t>文章 </a:t>
            </a:r>
            <a:r>
              <a:rPr lang="zh-CN" altLang="en-US" noProof="0" dirty="0">
                <a:ln>
                  <a:noFill/>
                </a:ln>
                <a:solidFill>
                  <a:prstClr val="black"/>
                </a:solidFill>
                <a:effectLst/>
                <a:uLnTx/>
                <a:uFillTx/>
                <a:latin typeface="Calibri Light" panose="020F0302020204030204"/>
                <a:ea typeface="微软雅黑" panose="020B0503020204020204" charset="-122"/>
                <a:sym typeface="+mn-ea"/>
              </a:rPr>
              <a:t>详情页面</a:t>
            </a:r>
            <a:endParaRPr lang="zh-CN" altLang="en-US" dirty="0"/>
          </a:p>
        </p:txBody>
      </p:sp>
      <p:pic>
        <p:nvPicPr>
          <p:cNvPr id="3" name="图片 2"/>
          <p:cNvPicPr>
            <a:picLocks noChangeAspect="1"/>
          </p:cNvPicPr>
          <p:nvPr/>
        </p:nvPicPr>
        <p:blipFill>
          <a:blip r:embed="rId1"/>
          <a:stretch>
            <a:fillRect/>
          </a:stretch>
        </p:blipFill>
        <p:spPr>
          <a:xfrm>
            <a:off x="548640" y="544957"/>
            <a:ext cx="8009446" cy="4424263"/>
          </a:xfrm>
          <a:prstGeom prst="rect">
            <a:avLst/>
          </a:prstGeom>
        </p:spPr>
      </p:pic>
    </p:spTree>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548640" y="522351"/>
            <a:ext cx="8046720" cy="4098798"/>
          </a:xfrm>
          <a:prstGeom prst="rect">
            <a:avLst/>
          </a:prstGeom>
          <a:solidFill>
            <a:schemeClr val="bg1"/>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Calibri Light" panose="020F0302020204030204"/>
              <a:ea typeface="微软雅黑" panose="020B0503020204020204" charset="-122"/>
              <a:cs typeface="+mn-cs"/>
            </a:endParaRPr>
          </a:p>
        </p:txBody>
      </p:sp>
      <p:sp>
        <p:nvSpPr>
          <p:cNvPr id="15" name="椭圆 14"/>
          <p:cNvSpPr/>
          <p:nvPr/>
        </p:nvSpPr>
        <p:spPr>
          <a:xfrm>
            <a:off x="658999" y="843455"/>
            <a:ext cx="1185567" cy="1201571"/>
          </a:xfrm>
          <a:prstGeom prst="ellipse">
            <a:avLst/>
          </a:prstGeom>
          <a:solidFill>
            <a:schemeClr val="accent1"/>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Calibri Light" panose="020F0302020204030204"/>
              <a:ea typeface="微软雅黑" panose="020B0503020204020204" charset="-122"/>
              <a:cs typeface="+mn-cs"/>
            </a:endParaRPr>
          </a:p>
        </p:txBody>
      </p:sp>
      <p:sp>
        <p:nvSpPr>
          <p:cNvPr id="23" name="矩形 22"/>
          <p:cNvSpPr/>
          <p:nvPr/>
        </p:nvSpPr>
        <p:spPr>
          <a:xfrm>
            <a:off x="3144264" y="2110758"/>
            <a:ext cx="184731" cy="646331"/>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3600" b="1" i="0" u="none" strike="noStrike" kern="100" cap="none" spc="0" normalizeH="0" baseline="0" noProof="0" dirty="0">
              <a:ln>
                <a:noFill/>
              </a:ln>
              <a:solidFill>
                <a:srgbClr val="222B34"/>
              </a:solidFill>
              <a:effectLst/>
              <a:uLnTx/>
              <a:uFillTx/>
              <a:latin typeface="微软雅黑" panose="020B0503020204020204" charset="-122"/>
              <a:ea typeface="微软雅黑" panose="020B0503020204020204" charset="-122"/>
              <a:cs typeface="Times New Roman" panose="02020603050405020304" pitchFamily="18" charset="0"/>
            </a:endParaRPr>
          </a:p>
        </p:txBody>
      </p:sp>
      <p:sp>
        <p:nvSpPr>
          <p:cNvPr id="30" name="矩形 29"/>
          <p:cNvSpPr/>
          <p:nvPr/>
        </p:nvSpPr>
        <p:spPr>
          <a:xfrm>
            <a:off x="3144264" y="2733086"/>
            <a:ext cx="184731" cy="461665"/>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en-US" altLang="zh-CN" sz="2400" b="0" i="0" u="none" strike="noStrike" kern="100" cap="none" spc="0" normalizeH="0" baseline="0" noProof="0" dirty="0">
              <a:ln>
                <a:noFill/>
              </a:ln>
              <a:solidFill>
                <a:srgbClr val="222B34"/>
              </a:solidFill>
              <a:effectLst/>
              <a:uLnTx/>
              <a:uFillTx/>
              <a:latin typeface="Arial" panose="020B0604020202020204"/>
              <a:ea typeface="微软雅黑" panose="020B0503020204020204" charset="-122"/>
              <a:cs typeface="Times New Roman" panose="02020603050405020304" pitchFamily="18" charset="0"/>
            </a:endParaRPr>
          </a:p>
        </p:txBody>
      </p:sp>
      <p:sp>
        <p:nvSpPr>
          <p:cNvPr id="6" name="AutoShape 59"/>
          <p:cNvSpPr/>
          <p:nvPr/>
        </p:nvSpPr>
        <p:spPr bwMode="auto">
          <a:xfrm>
            <a:off x="811525" y="1054086"/>
            <a:ext cx="779757" cy="772764"/>
          </a:xfrm>
          <a:custGeom>
            <a:avLst/>
            <a:gdLst>
              <a:gd name="T0" fmla="+- 0 10794 23"/>
              <a:gd name="T1" fmla="*/ T0 w 21543"/>
              <a:gd name="T2" fmla="*/ 10800 h 21600"/>
              <a:gd name="T3" fmla="+- 0 10794 23"/>
              <a:gd name="T4" fmla="*/ T3 w 21543"/>
              <a:gd name="T5" fmla="*/ 10800 h 21600"/>
              <a:gd name="T6" fmla="+- 0 10794 23"/>
              <a:gd name="T7" fmla="*/ T6 w 21543"/>
              <a:gd name="T8" fmla="*/ 10800 h 21600"/>
              <a:gd name="T9" fmla="+- 0 10794 23"/>
              <a:gd name="T10" fmla="*/ T9 w 21543"/>
              <a:gd name="T11" fmla="*/ 10800 h 21600"/>
            </a:gdLst>
            <a:ahLst/>
            <a:cxnLst>
              <a:cxn ang="0">
                <a:pos x="T1" y="T2"/>
              </a:cxn>
              <a:cxn ang="0">
                <a:pos x="T4" y="T5"/>
              </a:cxn>
              <a:cxn ang="0">
                <a:pos x="T7" y="T8"/>
              </a:cxn>
              <a:cxn ang="0">
                <a:pos x="T10" y="T11"/>
              </a:cxn>
            </a:cxnLst>
            <a:rect l="0" t="0" r="r" b="b"/>
            <a:pathLst>
              <a:path w="21543" h="21600">
                <a:moveTo>
                  <a:pt x="16976" y="19986"/>
                </a:moveTo>
                <a:lnTo>
                  <a:pt x="11226" y="17680"/>
                </a:lnTo>
                <a:cubicBezTo>
                  <a:pt x="11088" y="17626"/>
                  <a:pt x="10946" y="17608"/>
                  <a:pt x="10806" y="17600"/>
                </a:cubicBezTo>
                <a:lnTo>
                  <a:pt x="19660" y="3837"/>
                </a:lnTo>
                <a:cubicBezTo>
                  <a:pt x="19660" y="3837"/>
                  <a:pt x="16976" y="19986"/>
                  <a:pt x="16976" y="19986"/>
                </a:cubicBezTo>
                <a:close/>
                <a:moveTo>
                  <a:pt x="6859" y="16244"/>
                </a:moveTo>
                <a:cubicBezTo>
                  <a:pt x="6858" y="16242"/>
                  <a:pt x="6855" y="16240"/>
                  <a:pt x="6854" y="16238"/>
                </a:cubicBezTo>
                <a:lnTo>
                  <a:pt x="19606" y="2552"/>
                </a:lnTo>
                <a:lnTo>
                  <a:pt x="8735" y="19536"/>
                </a:lnTo>
                <a:cubicBezTo>
                  <a:pt x="8735" y="19536"/>
                  <a:pt x="6859" y="16244"/>
                  <a:pt x="6859" y="16244"/>
                </a:cubicBezTo>
                <a:close/>
                <a:moveTo>
                  <a:pt x="2111" y="14024"/>
                </a:moveTo>
                <a:lnTo>
                  <a:pt x="17712" y="3595"/>
                </a:lnTo>
                <a:lnTo>
                  <a:pt x="6369" y="15770"/>
                </a:lnTo>
                <a:cubicBezTo>
                  <a:pt x="6309" y="15734"/>
                  <a:pt x="6256" y="15687"/>
                  <a:pt x="6190" y="15660"/>
                </a:cubicBezTo>
                <a:cubicBezTo>
                  <a:pt x="6190" y="15660"/>
                  <a:pt x="2111" y="14024"/>
                  <a:pt x="2111" y="14024"/>
                </a:cubicBezTo>
                <a:close/>
                <a:moveTo>
                  <a:pt x="21234" y="108"/>
                </a:moveTo>
                <a:cubicBezTo>
                  <a:pt x="21123" y="35"/>
                  <a:pt x="20996" y="0"/>
                  <a:pt x="20868" y="0"/>
                </a:cubicBezTo>
                <a:cubicBezTo>
                  <a:pt x="20738" y="0"/>
                  <a:pt x="20608" y="36"/>
                  <a:pt x="20495" y="113"/>
                </a:cubicBezTo>
                <a:lnTo>
                  <a:pt x="299" y="13613"/>
                </a:lnTo>
                <a:cubicBezTo>
                  <a:pt x="91" y="13751"/>
                  <a:pt x="-23" y="13995"/>
                  <a:pt x="3" y="14244"/>
                </a:cubicBezTo>
                <a:cubicBezTo>
                  <a:pt x="28" y="14494"/>
                  <a:pt x="190" y="14708"/>
                  <a:pt x="422" y="14801"/>
                </a:cubicBezTo>
                <a:lnTo>
                  <a:pt x="5689" y="16914"/>
                </a:lnTo>
                <a:lnTo>
                  <a:pt x="8166" y="21259"/>
                </a:lnTo>
                <a:cubicBezTo>
                  <a:pt x="8284" y="21468"/>
                  <a:pt x="8505" y="21597"/>
                  <a:pt x="8743" y="21599"/>
                </a:cubicBezTo>
                <a:lnTo>
                  <a:pt x="8751" y="21599"/>
                </a:lnTo>
                <a:cubicBezTo>
                  <a:pt x="8987" y="21599"/>
                  <a:pt x="9206" y="21474"/>
                  <a:pt x="9328" y="21271"/>
                </a:cubicBezTo>
                <a:lnTo>
                  <a:pt x="10726" y="18934"/>
                </a:lnTo>
                <a:lnTo>
                  <a:pt x="17253" y="21551"/>
                </a:lnTo>
                <a:cubicBezTo>
                  <a:pt x="17332" y="21584"/>
                  <a:pt x="17418" y="21599"/>
                  <a:pt x="17502" y="21599"/>
                </a:cubicBezTo>
                <a:cubicBezTo>
                  <a:pt x="17617" y="21599"/>
                  <a:pt x="17731" y="21571"/>
                  <a:pt x="17832" y="21512"/>
                </a:cubicBezTo>
                <a:cubicBezTo>
                  <a:pt x="18010" y="21412"/>
                  <a:pt x="18133" y="21238"/>
                  <a:pt x="18167" y="21035"/>
                </a:cubicBezTo>
                <a:lnTo>
                  <a:pt x="21533" y="785"/>
                </a:lnTo>
                <a:cubicBezTo>
                  <a:pt x="21576" y="520"/>
                  <a:pt x="21459" y="254"/>
                  <a:pt x="21234" y="108"/>
                </a:cubicBezTo>
              </a:path>
            </a:pathLst>
          </a:custGeom>
          <a:solidFill>
            <a:sysClr val="window" lastClr="FFFFFF"/>
          </a:solidFill>
          <a:ln>
            <a:noFill/>
          </a:ln>
          <a:effec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dirty="0">
              <a:ln>
                <a:noFill/>
              </a:ln>
              <a:solidFill>
                <a:srgbClr val="FFFFFF"/>
              </a:solidFill>
              <a:effectLst>
                <a:outerShdw blurRad="38100" dist="38100" dir="2700000" algn="tl">
                  <a:srgbClr val="000000"/>
                </a:outerShdw>
              </a:effectLst>
              <a:uLnTx/>
              <a:uFillTx/>
              <a:latin typeface="Gill Sans" charset="0"/>
              <a:ea typeface="宋体" panose="02010600030101010101" pitchFamily="2" charset="-122"/>
              <a:cs typeface="+mn-cs"/>
              <a:sym typeface="Gill Sans" charset="0"/>
            </a:endParaRPr>
          </a:p>
        </p:txBody>
      </p:sp>
      <p:sp>
        <p:nvSpPr>
          <p:cNvPr id="4" name="文本框 3"/>
          <p:cNvSpPr txBox="1"/>
          <p:nvPr/>
        </p:nvSpPr>
        <p:spPr>
          <a:xfrm flipH="1">
            <a:off x="2925445" y="94615"/>
            <a:ext cx="3293110" cy="36830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black"/>
                </a:solidFill>
                <a:effectLst/>
                <a:uLnTx/>
                <a:uFillTx/>
                <a:latin typeface="Calibri Light" panose="020F0302020204030204"/>
                <a:ea typeface="微软雅黑" panose="020B0503020204020204" charset="-122"/>
                <a:cs typeface="+mn-cs"/>
              </a:rPr>
              <a:t>详情页功能</a:t>
            </a:r>
            <a:endParaRPr kumimoji="0" lang="en-US" altLang="zh-CN" sz="1800" b="0" i="0" u="none" strike="noStrike" kern="1200" cap="none" spc="0" normalizeH="0" baseline="0" noProof="0" dirty="0">
              <a:ln>
                <a:noFill/>
              </a:ln>
              <a:solidFill>
                <a:prstClr val="black"/>
              </a:solidFill>
              <a:effectLst/>
              <a:uLnTx/>
              <a:uFillTx/>
              <a:latin typeface="Calibri Light" panose="020F0302020204030204"/>
              <a:ea typeface="微软雅黑" panose="020B0503020204020204" charset="-122"/>
              <a:cs typeface="+mn-cs"/>
            </a:endParaRPr>
          </a:p>
        </p:txBody>
      </p:sp>
      <p:sp>
        <p:nvSpPr>
          <p:cNvPr id="5" name="矩形 4"/>
          <p:cNvSpPr/>
          <p:nvPr/>
        </p:nvSpPr>
        <p:spPr>
          <a:xfrm>
            <a:off x="7564755" y="522605"/>
            <a:ext cx="1022985" cy="902970"/>
          </a:xfrm>
          <a:prstGeom prst="rect">
            <a:avLst/>
          </a:prstGeom>
          <a:solidFill>
            <a:schemeClr val="accent1"/>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p>
        </p:txBody>
      </p:sp>
      <p:sp>
        <p:nvSpPr>
          <p:cNvPr id="7" name="AutoShape 126"/>
          <p:cNvSpPr/>
          <p:nvPr/>
        </p:nvSpPr>
        <p:spPr bwMode="auto">
          <a:xfrm>
            <a:off x="7869470" y="536948"/>
            <a:ext cx="626564" cy="62656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3499" y="14850"/>
                </a:moveTo>
                <a:cubicBezTo>
                  <a:pt x="9772" y="14850"/>
                  <a:pt x="6749" y="11827"/>
                  <a:pt x="6749" y="8100"/>
                </a:cubicBezTo>
                <a:cubicBezTo>
                  <a:pt x="6749" y="4372"/>
                  <a:pt x="9772" y="1350"/>
                  <a:pt x="13499" y="1350"/>
                </a:cubicBezTo>
                <a:cubicBezTo>
                  <a:pt x="17227" y="1350"/>
                  <a:pt x="20249" y="4372"/>
                  <a:pt x="20249" y="8100"/>
                </a:cubicBezTo>
                <a:cubicBezTo>
                  <a:pt x="20249" y="11827"/>
                  <a:pt x="17227" y="14850"/>
                  <a:pt x="13499" y="14850"/>
                </a:cubicBezTo>
                <a:moveTo>
                  <a:pt x="3236" y="20042"/>
                </a:moveTo>
                <a:cubicBezTo>
                  <a:pt x="3019" y="20266"/>
                  <a:pt x="2718" y="20408"/>
                  <a:pt x="2382" y="20408"/>
                </a:cubicBezTo>
                <a:cubicBezTo>
                  <a:pt x="1724" y="20408"/>
                  <a:pt x="1191" y="19875"/>
                  <a:pt x="1191" y="19218"/>
                </a:cubicBezTo>
                <a:cubicBezTo>
                  <a:pt x="1191" y="18881"/>
                  <a:pt x="1332" y="18580"/>
                  <a:pt x="1557" y="18363"/>
                </a:cubicBezTo>
                <a:lnTo>
                  <a:pt x="1551" y="18358"/>
                </a:lnTo>
                <a:lnTo>
                  <a:pt x="6996" y="12913"/>
                </a:lnTo>
                <a:cubicBezTo>
                  <a:pt x="7472" y="13555"/>
                  <a:pt x="8039" y="14122"/>
                  <a:pt x="8680" y="14599"/>
                </a:cubicBezTo>
                <a:cubicBezTo>
                  <a:pt x="8680" y="14599"/>
                  <a:pt x="3236" y="20042"/>
                  <a:pt x="3236" y="20042"/>
                </a:cubicBezTo>
                <a:close/>
                <a:moveTo>
                  <a:pt x="13499" y="0"/>
                </a:moveTo>
                <a:cubicBezTo>
                  <a:pt x="9026" y="0"/>
                  <a:pt x="5399" y="3626"/>
                  <a:pt x="5399" y="8100"/>
                </a:cubicBezTo>
                <a:cubicBezTo>
                  <a:pt x="5399" y="9467"/>
                  <a:pt x="5742" y="10754"/>
                  <a:pt x="6341" y="11884"/>
                </a:cubicBezTo>
                <a:lnTo>
                  <a:pt x="709" y="17515"/>
                </a:lnTo>
                <a:lnTo>
                  <a:pt x="713" y="17520"/>
                </a:lnTo>
                <a:cubicBezTo>
                  <a:pt x="274" y="17953"/>
                  <a:pt x="0" y="18552"/>
                  <a:pt x="0" y="19218"/>
                </a:cubicBezTo>
                <a:cubicBezTo>
                  <a:pt x="0" y="20533"/>
                  <a:pt x="1066" y="21599"/>
                  <a:pt x="2382" y="21599"/>
                </a:cubicBezTo>
                <a:cubicBezTo>
                  <a:pt x="3047" y="21599"/>
                  <a:pt x="3647" y="21326"/>
                  <a:pt x="4079" y="20885"/>
                </a:cubicBezTo>
                <a:lnTo>
                  <a:pt x="4078" y="20884"/>
                </a:lnTo>
                <a:lnTo>
                  <a:pt x="9708" y="15255"/>
                </a:lnTo>
                <a:cubicBezTo>
                  <a:pt x="10839" y="15856"/>
                  <a:pt x="12128" y="16200"/>
                  <a:pt x="13499" y="16200"/>
                </a:cubicBezTo>
                <a:cubicBezTo>
                  <a:pt x="17973" y="16200"/>
                  <a:pt x="21600" y="12573"/>
                  <a:pt x="21600" y="8100"/>
                </a:cubicBezTo>
                <a:cubicBezTo>
                  <a:pt x="21600" y="3626"/>
                  <a:pt x="17973" y="0"/>
                  <a:pt x="13499" y="0"/>
                </a:cubicBezTo>
              </a:path>
            </a:pathLst>
          </a:custGeom>
          <a:solidFill>
            <a:schemeClr val="bg1"/>
          </a:solidFill>
          <a:ln>
            <a:noFill/>
          </a:ln>
          <a:effectLst/>
        </p:spPr>
        <p:txBody>
          <a:bodyPr lIns="19050" tIns="19050" rIns="19050" bIns="19050" anchor="ctr"/>
          <a:lstStyle/>
          <a:p>
            <a:pPr algn="ctr" defTabSz="228600" fontAlgn="base" hangingPunct="0">
              <a:spcBef>
                <a:spcPct val="0"/>
              </a:spcBef>
              <a:spcAft>
                <a:spcPct val="0"/>
              </a:spcAft>
              <a:defRPr/>
            </a:pPr>
            <a:endParaRPr lang="en-US" sz="1500" kern="0" dirty="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8" name="文本框 7"/>
          <p:cNvSpPr txBox="1"/>
          <p:nvPr/>
        </p:nvSpPr>
        <p:spPr>
          <a:xfrm>
            <a:off x="1842901" y="1149233"/>
            <a:ext cx="6642100" cy="368300"/>
          </a:xfrm>
          <a:prstGeom prst="rect">
            <a:avLst/>
          </a:prstGeom>
          <a:noFill/>
        </p:spPr>
        <p:txBody>
          <a:bodyPr wrap="square" rtlCol="0">
            <a:spAutoFit/>
          </a:bodyPr>
          <a:lstStyle/>
          <a:p>
            <a:r>
              <a:rPr lang="zh-CN" altLang="en-US" dirty="0">
                <a:solidFill>
                  <a:srgbClr val="C00000"/>
                </a:solidFill>
                <a:latin typeface="宋体" panose="02010600030101010101" pitchFamily="2" charset="-122"/>
                <a:ea typeface="宋体" panose="02010600030101010101" pitchFamily="2" charset="-122"/>
              </a:rPr>
              <a:t>◎</a:t>
            </a:r>
            <a:r>
              <a:rPr lang="zh-CN" altLang="en-US" b="1" dirty="0">
                <a:solidFill>
                  <a:schemeClr val="tx1"/>
                </a:solidFill>
                <a:latin typeface="仿宋_GB2312" panose="02010609030101010101" charset="-122"/>
                <a:ea typeface="仿宋_GB2312" panose="02010609030101010101" charset="-122"/>
              </a:rPr>
              <a:t>路径</a:t>
            </a:r>
            <a:r>
              <a:rPr lang="zh-CN" altLang="en-US" dirty="0">
                <a:latin typeface="宋体" panose="02010600030101010101" pitchFamily="2" charset="-122"/>
                <a:ea typeface="宋体" panose="02010600030101010101" pitchFamily="2" charset="-122"/>
              </a:rPr>
              <a:t>： pages/</a:t>
            </a:r>
            <a:r>
              <a:rPr lang="en-US" altLang="zh-CN" dirty="0">
                <a:latin typeface="宋体" panose="02010600030101010101" pitchFamily="2" charset="-122"/>
                <a:ea typeface="宋体" panose="02010600030101010101" pitchFamily="2" charset="-122"/>
              </a:rPr>
              <a:t>detail/detail</a:t>
            </a:r>
            <a:endParaRPr lang="zh-CN" altLang="en-US" dirty="0">
              <a:solidFill>
                <a:schemeClr val="tx1"/>
              </a:solidFill>
              <a:latin typeface="宋体" panose="02010600030101010101" pitchFamily="2" charset="-122"/>
              <a:ea typeface="宋体" panose="02010600030101010101" pitchFamily="2" charset="-122"/>
            </a:endParaRPr>
          </a:p>
        </p:txBody>
      </p:sp>
      <p:sp>
        <p:nvSpPr>
          <p:cNvPr id="9" name="文本框 8"/>
          <p:cNvSpPr txBox="1"/>
          <p:nvPr/>
        </p:nvSpPr>
        <p:spPr>
          <a:xfrm>
            <a:off x="1694559" y="2437980"/>
            <a:ext cx="2899410" cy="583565"/>
          </a:xfrm>
          <a:prstGeom prst="rect">
            <a:avLst/>
          </a:prstGeom>
          <a:noFill/>
        </p:spPr>
        <p:txBody>
          <a:bodyPr wrap="square" rtlCol="0">
            <a:spAutoFit/>
          </a:bodyPr>
          <a:lstStyle/>
          <a:p>
            <a:r>
              <a:rPr lang="zh-CN" altLang="en-US" dirty="0">
                <a:solidFill>
                  <a:srgbClr val="C00000"/>
                </a:solidFill>
                <a:latin typeface="宋体" panose="02010600030101010101" pitchFamily="2" charset="-122"/>
                <a:ea typeface="宋体" panose="02010600030101010101" pitchFamily="2" charset="-122"/>
                <a:sym typeface="+mn-ea"/>
              </a:rPr>
              <a:t>◎</a:t>
            </a:r>
            <a:r>
              <a:rPr lang="zh-CN" altLang="en-US" sz="1400" dirty="0"/>
              <a:t>使用全局变量保存点击列表对应详情，在详情页面渲染</a:t>
            </a:r>
            <a:endParaRPr lang="zh-CN" altLang="en-US" sz="1400" dirty="0"/>
          </a:p>
        </p:txBody>
      </p:sp>
      <p:pic>
        <p:nvPicPr>
          <p:cNvPr id="3" name="图片 2"/>
          <p:cNvPicPr>
            <a:picLocks noChangeAspect="1"/>
          </p:cNvPicPr>
          <p:nvPr/>
        </p:nvPicPr>
        <p:blipFill>
          <a:blip r:embed="rId1"/>
          <a:stretch>
            <a:fillRect/>
          </a:stretch>
        </p:blipFill>
        <p:spPr>
          <a:xfrm>
            <a:off x="5059680" y="1517650"/>
            <a:ext cx="4027170" cy="3437890"/>
          </a:xfrm>
          <a:prstGeom prst="rect">
            <a:avLst/>
          </a:prstGeom>
        </p:spPr>
      </p:pic>
      <p:sp>
        <p:nvSpPr>
          <p:cNvPr id="2" name="文本框 1"/>
          <p:cNvSpPr txBox="1"/>
          <p:nvPr/>
        </p:nvSpPr>
        <p:spPr>
          <a:xfrm flipH="1">
            <a:off x="2072005" y="666115"/>
            <a:ext cx="3293110" cy="368300"/>
          </a:xfrm>
          <a:prstGeom prst="rect">
            <a:avLst/>
          </a:prstGeom>
          <a:noFill/>
        </p:spPr>
        <p:txBody>
          <a:bodyPr wrap="square" rtlCol="0">
            <a:spAutoFit/>
          </a:bodyPr>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black"/>
                </a:solidFill>
                <a:effectLst/>
                <a:uLnTx/>
                <a:uFillTx/>
                <a:latin typeface="Calibri Light" panose="020F0302020204030204"/>
                <a:ea typeface="微软雅黑" panose="020B0503020204020204" charset="-122"/>
                <a:cs typeface="+mn-cs"/>
              </a:rPr>
              <a:t>详情页</a:t>
            </a:r>
            <a:endParaRPr kumimoji="0" lang="zh-CN" altLang="en-US" sz="1800" b="0" i="0" u="none" strike="noStrike" kern="1200" cap="none" spc="0" normalizeH="0" baseline="0" noProof="0" dirty="0">
              <a:ln>
                <a:noFill/>
              </a:ln>
              <a:solidFill>
                <a:prstClr val="black"/>
              </a:solidFill>
              <a:effectLst/>
              <a:uLnTx/>
              <a:uFillTx/>
              <a:latin typeface="Calibri Light" panose="020F0302020204030204"/>
              <a:ea typeface="微软雅黑" panose="020B0503020204020204" charset="-122"/>
              <a:cs typeface="+mn-cs"/>
            </a:endParaRPr>
          </a:p>
        </p:txBody>
      </p:sp>
    </p:spTree>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548640" y="522351"/>
            <a:ext cx="8046720" cy="4098798"/>
          </a:xfrm>
          <a:prstGeom prst="rect">
            <a:avLst/>
          </a:prstGeom>
          <a:solidFill>
            <a:schemeClr val="bg2"/>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Calibri Light" panose="020F0302020204030204"/>
              <a:ea typeface="微软雅黑" panose="020B0503020204020204" charset="-122"/>
              <a:cs typeface="+mn-cs"/>
            </a:endParaRPr>
          </a:p>
        </p:txBody>
      </p:sp>
      <p:pic>
        <p:nvPicPr>
          <p:cNvPr id="2" name="图片 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63295" y="920750"/>
            <a:ext cx="7216775" cy="3700780"/>
          </a:xfrm>
          <a:prstGeom prst="rect">
            <a:avLst/>
          </a:prstGeom>
        </p:spPr>
      </p:pic>
      <p:sp>
        <p:nvSpPr>
          <p:cNvPr id="15" name="椭圆 14"/>
          <p:cNvSpPr/>
          <p:nvPr/>
        </p:nvSpPr>
        <p:spPr>
          <a:xfrm>
            <a:off x="608199" y="552625"/>
            <a:ext cx="1185567" cy="1201571"/>
          </a:xfrm>
          <a:prstGeom prst="ellipse">
            <a:avLst/>
          </a:prstGeom>
          <a:solidFill>
            <a:schemeClr val="accent1"/>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Calibri Light" panose="020F0302020204030204"/>
              <a:ea typeface="微软雅黑" panose="020B0503020204020204" charset="-122"/>
              <a:cs typeface="+mn-cs"/>
            </a:endParaRPr>
          </a:p>
        </p:txBody>
      </p:sp>
      <p:sp>
        <p:nvSpPr>
          <p:cNvPr id="23" name="矩形 22"/>
          <p:cNvSpPr/>
          <p:nvPr/>
        </p:nvSpPr>
        <p:spPr>
          <a:xfrm>
            <a:off x="3144264" y="2110758"/>
            <a:ext cx="184731" cy="646331"/>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3600" b="1" i="0" u="none" strike="noStrike" kern="100" cap="none" spc="0" normalizeH="0" baseline="0" noProof="0" dirty="0">
              <a:ln>
                <a:noFill/>
              </a:ln>
              <a:solidFill>
                <a:srgbClr val="222B34"/>
              </a:solidFill>
              <a:effectLst/>
              <a:uLnTx/>
              <a:uFillTx/>
              <a:latin typeface="微软雅黑" panose="020B0503020204020204" charset="-122"/>
              <a:ea typeface="微软雅黑" panose="020B0503020204020204" charset="-122"/>
              <a:cs typeface="Times New Roman" panose="02020603050405020304" pitchFamily="18" charset="0"/>
            </a:endParaRPr>
          </a:p>
        </p:txBody>
      </p:sp>
      <p:sp>
        <p:nvSpPr>
          <p:cNvPr id="30" name="矩形 29"/>
          <p:cNvSpPr/>
          <p:nvPr/>
        </p:nvSpPr>
        <p:spPr>
          <a:xfrm>
            <a:off x="3144264" y="2733086"/>
            <a:ext cx="184731" cy="461665"/>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en-US" altLang="zh-CN" sz="2400" b="0" i="0" u="none" strike="noStrike" kern="100" cap="none" spc="0" normalizeH="0" baseline="0" noProof="0" dirty="0">
              <a:ln>
                <a:noFill/>
              </a:ln>
              <a:solidFill>
                <a:srgbClr val="222B34"/>
              </a:solidFill>
              <a:effectLst/>
              <a:uLnTx/>
              <a:uFillTx/>
              <a:latin typeface="Arial" panose="020B0604020202020204"/>
              <a:ea typeface="微软雅黑" panose="020B0503020204020204" charset="-122"/>
              <a:cs typeface="Times New Roman" panose="02020603050405020304" pitchFamily="18" charset="0"/>
            </a:endParaRPr>
          </a:p>
        </p:txBody>
      </p:sp>
      <p:sp>
        <p:nvSpPr>
          <p:cNvPr id="6" name="AutoShape 59"/>
          <p:cNvSpPr/>
          <p:nvPr/>
        </p:nvSpPr>
        <p:spPr bwMode="auto">
          <a:xfrm>
            <a:off x="762630" y="774686"/>
            <a:ext cx="779757" cy="772764"/>
          </a:xfrm>
          <a:custGeom>
            <a:avLst/>
            <a:gdLst>
              <a:gd name="T0" fmla="+- 0 10794 23"/>
              <a:gd name="T1" fmla="*/ T0 w 21543"/>
              <a:gd name="T2" fmla="*/ 10800 h 21600"/>
              <a:gd name="T3" fmla="+- 0 10794 23"/>
              <a:gd name="T4" fmla="*/ T3 w 21543"/>
              <a:gd name="T5" fmla="*/ 10800 h 21600"/>
              <a:gd name="T6" fmla="+- 0 10794 23"/>
              <a:gd name="T7" fmla="*/ T6 w 21543"/>
              <a:gd name="T8" fmla="*/ 10800 h 21600"/>
              <a:gd name="T9" fmla="+- 0 10794 23"/>
              <a:gd name="T10" fmla="*/ T9 w 21543"/>
              <a:gd name="T11" fmla="*/ 10800 h 21600"/>
            </a:gdLst>
            <a:ahLst/>
            <a:cxnLst>
              <a:cxn ang="0">
                <a:pos x="T1" y="T2"/>
              </a:cxn>
              <a:cxn ang="0">
                <a:pos x="T4" y="T5"/>
              </a:cxn>
              <a:cxn ang="0">
                <a:pos x="T7" y="T8"/>
              </a:cxn>
              <a:cxn ang="0">
                <a:pos x="T10" y="T11"/>
              </a:cxn>
            </a:cxnLst>
            <a:rect l="0" t="0" r="r" b="b"/>
            <a:pathLst>
              <a:path w="21543" h="21600">
                <a:moveTo>
                  <a:pt x="16976" y="19986"/>
                </a:moveTo>
                <a:lnTo>
                  <a:pt x="11226" y="17680"/>
                </a:lnTo>
                <a:cubicBezTo>
                  <a:pt x="11088" y="17626"/>
                  <a:pt x="10946" y="17608"/>
                  <a:pt x="10806" y="17600"/>
                </a:cubicBezTo>
                <a:lnTo>
                  <a:pt x="19660" y="3837"/>
                </a:lnTo>
                <a:cubicBezTo>
                  <a:pt x="19660" y="3837"/>
                  <a:pt x="16976" y="19986"/>
                  <a:pt x="16976" y="19986"/>
                </a:cubicBezTo>
                <a:close/>
                <a:moveTo>
                  <a:pt x="6859" y="16244"/>
                </a:moveTo>
                <a:cubicBezTo>
                  <a:pt x="6858" y="16242"/>
                  <a:pt x="6855" y="16240"/>
                  <a:pt x="6854" y="16238"/>
                </a:cubicBezTo>
                <a:lnTo>
                  <a:pt x="19606" y="2552"/>
                </a:lnTo>
                <a:lnTo>
                  <a:pt x="8735" y="19536"/>
                </a:lnTo>
                <a:cubicBezTo>
                  <a:pt x="8735" y="19536"/>
                  <a:pt x="6859" y="16244"/>
                  <a:pt x="6859" y="16244"/>
                </a:cubicBezTo>
                <a:close/>
                <a:moveTo>
                  <a:pt x="2111" y="14024"/>
                </a:moveTo>
                <a:lnTo>
                  <a:pt x="17712" y="3595"/>
                </a:lnTo>
                <a:lnTo>
                  <a:pt x="6369" y="15770"/>
                </a:lnTo>
                <a:cubicBezTo>
                  <a:pt x="6309" y="15734"/>
                  <a:pt x="6256" y="15687"/>
                  <a:pt x="6190" y="15660"/>
                </a:cubicBezTo>
                <a:cubicBezTo>
                  <a:pt x="6190" y="15660"/>
                  <a:pt x="2111" y="14024"/>
                  <a:pt x="2111" y="14024"/>
                </a:cubicBezTo>
                <a:close/>
                <a:moveTo>
                  <a:pt x="21234" y="108"/>
                </a:moveTo>
                <a:cubicBezTo>
                  <a:pt x="21123" y="35"/>
                  <a:pt x="20996" y="0"/>
                  <a:pt x="20868" y="0"/>
                </a:cubicBezTo>
                <a:cubicBezTo>
                  <a:pt x="20738" y="0"/>
                  <a:pt x="20608" y="36"/>
                  <a:pt x="20495" y="113"/>
                </a:cubicBezTo>
                <a:lnTo>
                  <a:pt x="299" y="13613"/>
                </a:lnTo>
                <a:cubicBezTo>
                  <a:pt x="91" y="13751"/>
                  <a:pt x="-23" y="13995"/>
                  <a:pt x="3" y="14244"/>
                </a:cubicBezTo>
                <a:cubicBezTo>
                  <a:pt x="28" y="14494"/>
                  <a:pt x="190" y="14708"/>
                  <a:pt x="422" y="14801"/>
                </a:cubicBezTo>
                <a:lnTo>
                  <a:pt x="5689" y="16914"/>
                </a:lnTo>
                <a:lnTo>
                  <a:pt x="8166" y="21259"/>
                </a:lnTo>
                <a:cubicBezTo>
                  <a:pt x="8284" y="21468"/>
                  <a:pt x="8505" y="21597"/>
                  <a:pt x="8743" y="21599"/>
                </a:cubicBezTo>
                <a:lnTo>
                  <a:pt x="8751" y="21599"/>
                </a:lnTo>
                <a:cubicBezTo>
                  <a:pt x="8987" y="21599"/>
                  <a:pt x="9206" y="21474"/>
                  <a:pt x="9328" y="21271"/>
                </a:cubicBezTo>
                <a:lnTo>
                  <a:pt x="10726" y="18934"/>
                </a:lnTo>
                <a:lnTo>
                  <a:pt x="17253" y="21551"/>
                </a:lnTo>
                <a:cubicBezTo>
                  <a:pt x="17332" y="21584"/>
                  <a:pt x="17418" y="21599"/>
                  <a:pt x="17502" y="21599"/>
                </a:cubicBezTo>
                <a:cubicBezTo>
                  <a:pt x="17617" y="21599"/>
                  <a:pt x="17731" y="21571"/>
                  <a:pt x="17832" y="21512"/>
                </a:cubicBezTo>
                <a:cubicBezTo>
                  <a:pt x="18010" y="21412"/>
                  <a:pt x="18133" y="21238"/>
                  <a:pt x="18167" y="21035"/>
                </a:cubicBezTo>
                <a:lnTo>
                  <a:pt x="21533" y="785"/>
                </a:lnTo>
                <a:cubicBezTo>
                  <a:pt x="21576" y="520"/>
                  <a:pt x="21459" y="254"/>
                  <a:pt x="21234" y="108"/>
                </a:cubicBezTo>
              </a:path>
            </a:pathLst>
          </a:custGeom>
          <a:solidFill>
            <a:sysClr val="window" lastClr="FFFFFF"/>
          </a:solidFill>
          <a:ln>
            <a:noFill/>
          </a:ln>
          <a:effec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dirty="0">
              <a:ln>
                <a:noFill/>
              </a:ln>
              <a:solidFill>
                <a:srgbClr val="FFFFFF"/>
              </a:solidFill>
              <a:effectLst>
                <a:outerShdw blurRad="38100" dist="38100" dir="2700000" algn="tl">
                  <a:srgbClr val="000000"/>
                </a:outerShdw>
              </a:effectLst>
              <a:uLnTx/>
              <a:uFillTx/>
              <a:latin typeface="Gill Sans" charset="0"/>
              <a:ea typeface="宋体" panose="02010600030101010101" pitchFamily="2" charset="-122"/>
              <a:cs typeface="+mn-cs"/>
              <a:sym typeface="Gill Sans" charset="0"/>
            </a:endParaRPr>
          </a:p>
        </p:txBody>
      </p:sp>
      <p:sp>
        <p:nvSpPr>
          <p:cNvPr id="16" name="文本框 15"/>
          <p:cNvSpPr txBox="1"/>
          <p:nvPr/>
        </p:nvSpPr>
        <p:spPr>
          <a:xfrm>
            <a:off x="3963035" y="92710"/>
            <a:ext cx="2099310" cy="36830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lang="zh-CN" altLang="en-US" noProof="0" dirty="0">
                <a:ln>
                  <a:noFill/>
                </a:ln>
                <a:solidFill>
                  <a:prstClr val="black"/>
                </a:solidFill>
                <a:effectLst/>
                <a:uLnTx/>
                <a:uFillTx/>
                <a:latin typeface="Calibri Light" panose="020F0302020204030204"/>
                <a:ea typeface="微软雅黑" panose="020B0503020204020204" charset="-122"/>
                <a:sym typeface="+mn-ea"/>
              </a:rPr>
              <a:t>语言 大模型页面</a:t>
            </a:r>
            <a:endParaRPr lang="zh-CN" altLang="en-US" dirty="0"/>
          </a:p>
        </p:txBody>
      </p:sp>
      <p:sp>
        <p:nvSpPr>
          <p:cNvPr id="19" name="矩形 18"/>
          <p:cNvSpPr/>
          <p:nvPr/>
        </p:nvSpPr>
        <p:spPr>
          <a:xfrm>
            <a:off x="7390783" y="641911"/>
            <a:ext cx="1022888" cy="1022888"/>
          </a:xfrm>
          <a:prstGeom prst="rect">
            <a:avLst/>
          </a:prstGeom>
          <a:solidFill>
            <a:schemeClr val="accent1"/>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p>
        </p:txBody>
      </p:sp>
      <p:sp>
        <p:nvSpPr>
          <p:cNvPr id="20" name="AutoShape 126"/>
          <p:cNvSpPr/>
          <p:nvPr/>
        </p:nvSpPr>
        <p:spPr bwMode="auto">
          <a:xfrm>
            <a:off x="7564670" y="850638"/>
            <a:ext cx="626564" cy="62656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3499" y="14850"/>
                </a:moveTo>
                <a:cubicBezTo>
                  <a:pt x="9772" y="14850"/>
                  <a:pt x="6749" y="11827"/>
                  <a:pt x="6749" y="8100"/>
                </a:cubicBezTo>
                <a:cubicBezTo>
                  <a:pt x="6749" y="4372"/>
                  <a:pt x="9772" y="1350"/>
                  <a:pt x="13499" y="1350"/>
                </a:cubicBezTo>
                <a:cubicBezTo>
                  <a:pt x="17227" y="1350"/>
                  <a:pt x="20249" y="4372"/>
                  <a:pt x="20249" y="8100"/>
                </a:cubicBezTo>
                <a:cubicBezTo>
                  <a:pt x="20249" y="11827"/>
                  <a:pt x="17227" y="14850"/>
                  <a:pt x="13499" y="14850"/>
                </a:cubicBezTo>
                <a:moveTo>
                  <a:pt x="3236" y="20042"/>
                </a:moveTo>
                <a:cubicBezTo>
                  <a:pt x="3019" y="20266"/>
                  <a:pt x="2718" y="20408"/>
                  <a:pt x="2382" y="20408"/>
                </a:cubicBezTo>
                <a:cubicBezTo>
                  <a:pt x="1724" y="20408"/>
                  <a:pt x="1191" y="19875"/>
                  <a:pt x="1191" y="19218"/>
                </a:cubicBezTo>
                <a:cubicBezTo>
                  <a:pt x="1191" y="18881"/>
                  <a:pt x="1332" y="18580"/>
                  <a:pt x="1557" y="18363"/>
                </a:cubicBezTo>
                <a:lnTo>
                  <a:pt x="1551" y="18358"/>
                </a:lnTo>
                <a:lnTo>
                  <a:pt x="6996" y="12913"/>
                </a:lnTo>
                <a:cubicBezTo>
                  <a:pt x="7472" y="13555"/>
                  <a:pt x="8039" y="14122"/>
                  <a:pt x="8680" y="14599"/>
                </a:cubicBezTo>
                <a:cubicBezTo>
                  <a:pt x="8680" y="14599"/>
                  <a:pt x="3236" y="20042"/>
                  <a:pt x="3236" y="20042"/>
                </a:cubicBezTo>
                <a:close/>
                <a:moveTo>
                  <a:pt x="13499" y="0"/>
                </a:moveTo>
                <a:cubicBezTo>
                  <a:pt x="9026" y="0"/>
                  <a:pt x="5399" y="3626"/>
                  <a:pt x="5399" y="8100"/>
                </a:cubicBezTo>
                <a:cubicBezTo>
                  <a:pt x="5399" y="9467"/>
                  <a:pt x="5742" y="10754"/>
                  <a:pt x="6341" y="11884"/>
                </a:cubicBezTo>
                <a:lnTo>
                  <a:pt x="709" y="17515"/>
                </a:lnTo>
                <a:lnTo>
                  <a:pt x="713" y="17520"/>
                </a:lnTo>
                <a:cubicBezTo>
                  <a:pt x="274" y="17953"/>
                  <a:pt x="0" y="18552"/>
                  <a:pt x="0" y="19218"/>
                </a:cubicBezTo>
                <a:cubicBezTo>
                  <a:pt x="0" y="20533"/>
                  <a:pt x="1066" y="21599"/>
                  <a:pt x="2382" y="21599"/>
                </a:cubicBezTo>
                <a:cubicBezTo>
                  <a:pt x="3047" y="21599"/>
                  <a:pt x="3647" y="21326"/>
                  <a:pt x="4079" y="20885"/>
                </a:cubicBezTo>
                <a:lnTo>
                  <a:pt x="4078" y="20884"/>
                </a:lnTo>
                <a:lnTo>
                  <a:pt x="9708" y="15255"/>
                </a:lnTo>
                <a:cubicBezTo>
                  <a:pt x="10839" y="15856"/>
                  <a:pt x="12128" y="16200"/>
                  <a:pt x="13499" y="16200"/>
                </a:cubicBezTo>
                <a:cubicBezTo>
                  <a:pt x="17973" y="16200"/>
                  <a:pt x="21600" y="12573"/>
                  <a:pt x="21600" y="8100"/>
                </a:cubicBezTo>
                <a:cubicBezTo>
                  <a:pt x="21600" y="3626"/>
                  <a:pt x="17973" y="0"/>
                  <a:pt x="13499" y="0"/>
                </a:cubicBezTo>
              </a:path>
            </a:pathLst>
          </a:custGeom>
          <a:solidFill>
            <a:schemeClr val="bg1"/>
          </a:solidFill>
          <a:ln>
            <a:noFill/>
          </a:ln>
          <a:effectLst/>
        </p:spPr>
        <p:txBody>
          <a:bodyPr lIns="19050" tIns="19050" rIns="19050" bIns="19050" anchor="ctr"/>
          <a:lstStyle/>
          <a:p>
            <a:pPr algn="ctr" defTabSz="228600" fontAlgn="base" hangingPunct="0">
              <a:spcBef>
                <a:spcPct val="0"/>
              </a:spcBef>
              <a:spcAft>
                <a:spcPct val="0"/>
              </a:spcAft>
              <a:defRPr/>
            </a:pPr>
            <a:endParaRPr lang="en-US" sz="1500" kern="0" dirty="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Tree>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548640" y="522351"/>
            <a:ext cx="8046720" cy="4098798"/>
          </a:xfrm>
          <a:prstGeom prst="rect">
            <a:avLst/>
          </a:prstGeom>
          <a:solidFill>
            <a:schemeClr val="bg1"/>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Calibri Light" panose="020F0302020204030204"/>
              <a:ea typeface="微软雅黑" panose="020B0503020204020204" charset="-122"/>
              <a:cs typeface="+mn-cs"/>
            </a:endParaRPr>
          </a:p>
        </p:txBody>
      </p:sp>
      <p:sp>
        <p:nvSpPr>
          <p:cNvPr id="15" name="椭圆 14"/>
          <p:cNvSpPr/>
          <p:nvPr/>
        </p:nvSpPr>
        <p:spPr>
          <a:xfrm>
            <a:off x="658999" y="843455"/>
            <a:ext cx="1185567" cy="1201571"/>
          </a:xfrm>
          <a:prstGeom prst="ellipse">
            <a:avLst/>
          </a:prstGeom>
          <a:solidFill>
            <a:schemeClr val="accent1"/>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Calibri Light" panose="020F0302020204030204"/>
              <a:ea typeface="微软雅黑" panose="020B0503020204020204" charset="-122"/>
              <a:cs typeface="+mn-cs"/>
            </a:endParaRPr>
          </a:p>
        </p:txBody>
      </p:sp>
      <p:sp>
        <p:nvSpPr>
          <p:cNvPr id="23" name="矩形 22"/>
          <p:cNvSpPr/>
          <p:nvPr/>
        </p:nvSpPr>
        <p:spPr>
          <a:xfrm>
            <a:off x="3144264" y="2110758"/>
            <a:ext cx="184731" cy="646331"/>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3600" b="1" i="0" u="none" strike="noStrike" kern="100" cap="none" spc="0" normalizeH="0" baseline="0" noProof="0" dirty="0">
              <a:ln>
                <a:noFill/>
              </a:ln>
              <a:solidFill>
                <a:srgbClr val="222B34"/>
              </a:solidFill>
              <a:effectLst/>
              <a:uLnTx/>
              <a:uFillTx/>
              <a:latin typeface="微软雅黑" panose="020B0503020204020204" charset="-122"/>
              <a:ea typeface="微软雅黑" panose="020B0503020204020204" charset="-122"/>
              <a:cs typeface="Times New Roman" panose="02020603050405020304" pitchFamily="18" charset="0"/>
            </a:endParaRPr>
          </a:p>
        </p:txBody>
      </p:sp>
      <p:sp>
        <p:nvSpPr>
          <p:cNvPr id="30" name="矩形 29"/>
          <p:cNvSpPr/>
          <p:nvPr/>
        </p:nvSpPr>
        <p:spPr>
          <a:xfrm>
            <a:off x="3144264" y="2733086"/>
            <a:ext cx="184731" cy="461665"/>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en-US" altLang="zh-CN" sz="2400" b="0" i="0" u="none" strike="noStrike" kern="100" cap="none" spc="0" normalizeH="0" baseline="0" noProof="0" dirty="0">
              <a:ln>
                <a:noFill/>
              </a:ln>
              <a:solidFill>
                <a:srgbClr val="222B34"/>
              </a:solidFill>
              <a:effectLst/>
              <a:uLnTx/>
              <a:uFillTx/>
              <a:latin typeface="Arial" panose="020B0604020202020204"/>
              <a:ea typeface="微软雅黑" panose="020B0503020204020204" charset="-122"/>
              <a:cs typeface="Times New Roman" panose="02020603050405020304" pitchFamily="18" charset="0"/>
            </a:endParaRPr>
          </a:p>
        </p:txBody>
      </p:sp>
      <p:sp>
        <p:nvSpPr>
          <p:cNvPr id="6" name="AutoShape 59"/>
          <p:cNvSpPr/>
          <p:nvPr/>
        </p:nvSpPr>
        <p:spPr bwMode="auto">
          <a:xfrm>
            <a:off x="811525" y="1054086"/>
            <a:ext cx="779757" cy="772764"/>
          </a:xfrm>
          <a:custGeom>
            <a:avLst/>
            <a:gdLst>
              <a:gd name="T0" fmla="+- 0 10794 23"/>
              <a:gd name="T1" fmla="*/ T0 w 21543"/>
              <a:gd name="T2" fmla="*/ 10800 h 21600"/>
              <a:gd name="T3" fmla="+- 0 10794 23"/>
              <a:gd name="T4" fmla="*/ T3 w 21543"/>
              <a:gd name="T5" fmla="*/ 10800 h 21600"/>
              <a:gd name="T6" fmla="+- 0 10794 23"/>
              <a:gd name="T7" fmla="*/ T6 w 21543"/>
              <a:gd name="T8" fmla="*/ 10800 h 21600"/>
              <a:gd name="T9" fmla="+- 0 10794 23"/>
              <a:gd name="T10" fmla="*/ T9 w 21543"/>
              <a:gd name="T11" fmla="*/ 10800 h 21600"/>
            </a:gdLst>
            <a:ahLst/>
            <a:cxnLst>
              <a:cxn ang="0">
                <a:pos x="T1" y="T2"/>
              </a:cxn>
              <a:cxn ang="0">
                <a:pos x="T4" y="T5"/>
              </a:cxn>
              <a:cxn ang="0">
                <a:pos x="T7" y="T8"/>
              </a:cxn>
              <a:cxn ang="0">
                <a:pos x="T10" y="T11"/>
              </a:cxn>
            </a:cxnLst>
            <a:rect l="0" t="0" r="r" b="b"/>
            <a:pathLst>
              <a:path w="21543" h="21600">
                <a:moveTo>
                  <a:pt x="16976" y="19986"/>
                </a:moveTo>
                <a:lnTo>
                  <a:pt x="11226" y="17680"/>
                </a:lnTo>
                <a:cubicBezTo>
                  <a:pt x="11088" y="17626"/>
                  <a:pt x="10946" y="17608"/>
                  <a:pt x="10806" y="17600"/>
                </a:cubicBezTo>
                <a:lnTo>
                  <a:pt x="19660" y="3837"/>
                </a:lnTo>
                <a:cubicBezTo>
                  <a:pt x="19660" y="3837"/>
                  <a:pt x="16976" y="19986"/>
                  <a:pt x="16976" y="19986"/>
                </a:cubicBezTo>
                <a:close/>
                <a:moveTo>
                  <a:pt x="6859" y="16244"/>
                </a:moveTo>
                <a:cubicBezTo>
                  <a:pt x="6858" y="16242"/>
                  <a:pt x="6855" y="16240"/>
                  <a:pt x="6854" y="16238"/>
                </a:cubicBezTo>
                <a:lnTo>
                  <a:pt x="19606" y="2552"/>
                </a:lnTo>
                <a:lnTo>
                  <a:pt x="8735" y="19536"/>
                </a:lnTo>
                <a:cubicBezTo>
                  <a:pt x="8735" y="19536"/>
                  <a:pt x="6859" y="16244"/>
                  <a:pt x="6859" y="16244"/>
                </a:cubicBezTo>
                <a:close/>
                <a:moveTo>
                  <a:pt x="2111" y="14024"/>
                </a:moveTo>
                <a:lnTo>
                  <a:pt x="17712" y="3595"/>
                </a:lnTo>
                <a:lnTo>
                  <a:pt x="6369" y="15770"/>
                </a:lnTo>
                <a:cubicBezTo>
                  <a:pt x="6309" y="15734"/>
                  <a:pt x="6256" y="15687"/>
                  <a:pt x="6190" y="15660"/>
                </a:cubicBezTo>
                <a:cubicBezTo>
                  <a:pt x="6190" y="15660"/>
                  <a:pt x="2111" y="14024"/>
                  <a:pt x="2111" y="14024"/>
                </a:cubicBezTo>
                <a:close/>
                <a:moveTo>
                  <a:pt x="21234" y="108"/>
                </a:moveTo>
                <a:cubicBezTo>
                  <a:pt x="21123" y="35"/>
                  <a:pt x="20996" y="0"/>
                  <a:pt x="20868" y="0"/>
                </a:cubicBezTo>
                <a:cubicBezTo>
                  <a:pt x="20738" y="0"/>
                  <a:pt x="20608" y="36"/>
                  <a:pt x="20495" y="113"/>
                </a:cubicBezTo>
                <a:lnTo>
                  <a:pt x="299" y="13613"/>
                </a:lnTo>
                <a:cubicBezTo>
                  <a:pt x="91" y="13751"/>
                  <a:pt x="-23" y="13995"/>
                  <a:pt x="3" y="14244"/>
                </a:cubicBezTo>
                <a:cubicBezTo>
                  <a:pt x="28" y="14494"/>
                  <a:pt x="190" y="14708"/>
                  <a:pt x="422" y="14801"/>
                </a:cubicBezTo>
                <a:lnTo>
                  <a:pt x="5689" y="16914"/>
                </a:lnTo>
                <a:lnTo>
                  <a:pt x="8166" y="21259"/>
                </a:lnTo>
                <a:cubicBezTo>
                  <a:pt x="8284" y="21468"/>
                  <a:pt x="8505" y="21597"/>
                  <a:pt x="8743" y="21599"/>
                </a:cubicBezTo>
                <a:lnTo>
                  <a:pt x="8751" y="21599"/>
                </a:lnTo>
                <a:cubicBezTo>
                  <a:pt x="8987" y="21599"/>
                  <a:pt x="9206" y="21474"/>
                  <a:pt x="9328" y="21271"/>
                </a:cubicBezTo>
                <a:lnTo>
                  <a:pt x="10726" y="18934"/>
                </a:lnTo>
                <a:lnTo>
                  <a:pt x="17253" y="21551"/>
                </a:lnTo>
                <a:cubicBezTo>
                  <a:pt x="17332" y="21584"/>
                  <a:pt x="17418" y="21599"/>
                  <a:pt x="17502" y="21599"/>
                </a:cubicBezTo>
                <a:cubicBezTo>
                  <a:pt x="17617" y="21599"/>
                  <a:pt x="17731" y="21571"/>
                  <a:pt x="17832" y="21512"/>
                </a:cubicBezTo>
                <a:cubicBezTo>
                  <a:pt x="18010" y="21412"/>
                  <a:pt x="18133" y="21238"/>
                  <a:pt x="18167" y="21035"/>
                </a:cubicBezTo>
                <a:lnTo>
                  <a:pt x="21533" y="785"/>
                </a:lnTo>
                <a:cubicBezTo>
                  <a:pt x="21576" y="520"/>
                  <a:pt x="21459" y="254"/>
                  <a:pt x="21234" y="108"/>
                </a:cubicBezTo>
              </a:path>
            </a:pathLst>
          </a:custGeom>
          <a:solidFill>
            <a:sysClr val="window" lastClr="FFFFFF"/>
          </a:solidFill>
          <a:ln>
            <a:noFill/>
          </a:ln>
          <a:effec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dirty="0">
              <a:ln>
                <a:noFill/>
              </a:ln>
              <a:solidFill>
                <a:srgbClr val="FFFFFF"/>
              </a:solidFill>
              <a:effectLst>
                <a:outerShdw blurRad="38100" dist="38100" dir="2700000" algn="tl">
                  <a:srgbClr val="000000"/>
                </a:outerShdw>
              </a:effectLst>
              <a:uLnTx/>
              <a:uFillTx/>
              <a:latin typeface="Gill Sans" charset="0"/>
              <a:ea typeface="宋体" panose="02010600030101010101" pitchFamily="2" charset="-122"/>
              <a:cs typeface="+mn-cs"/>
              <a:sym typeface="Gill Sans" charset="0"/>
            </a:endParaRPr>
          </a:p>
        </p:txBody>
      </p:sp>
      <p:sp>
        <p:nvSpPr>
          <p:cNvPr id="4" name="文本框 3"/>
          <p:cNvSpPr txBox="1"/>
          <p:nvPr/>
        </p:nvSpPr>
        <p:spPr>
          <a:xfrm flipH="1">
            <a:off x="1954530" y="666115"/>
            <a:ext cx="3293110" cy="36830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black"/>
                </a:solidFill>
                <a:effectLst/>
                <a:uLnTx/>
                <a:uFillTx/>
                <a:latin typeface="Calibri Light" panose="020F0302020204030204"/>
                <a:ea typeface="微软雅黑" panose="020B0503020204020204" charset="-122"/>
                <a:cs typeface="+mn-cs"/>
              </a:rPr>
              <a:t>详情页</a:t>
            </a:r>
            <a:endParaRPr kumimoji="0" lang="zh-CN" altLang="en-US" sz="1800" b="0" i="0" u="none" strike="noStrike" kern="1200" cap="none" spc="0" normalizeH="0" baseline="0" noProof="0" dirty="0">
              <a:ln>
                <a:noFill/>
              </a:ln>
              <a:solidFill>
                <a:prstClr val="black"/>
              </a:solidFill>
              <a:effectLst/>
              <a:uLnTx/>
              <a:uFillTx/>
              <a:latin typeface="Calibri Light" panose="020F0302020204030204"/>
              <a:ea typeface="微软雅黑" panose="020B0503020204020204" charset="-122"/>
              <a:cs typeface="+mn-cs"/>
            </a:endParaRPr>
          </a:p>
        </p:txBody>
      </p:sp>
      <p:sp>
        <p:nvSpPr>
          <p:cNvPr id="7" name="AutoShape 126"/>
          <p:cNvSpPr/>
          <p:nvPr/>
        </p:nvSpPr>
        <p:spPr bwMode="auto">
          <a:xfrm>
            <a:off x="7869470" y="536948"/>
            <a:ext cx="626564" cy="62656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3499" y="14850"/>
                </a:moveTo>
                <a:cubicBezTo>
                  <a:pt x="9772" y="14850"/>
                  <a:pt x="6749" y="11827"/>
                  <a:pt x="6749" y="8100"/>
                </a:cubicBezTo>
                <a:cubicBezTo>
                  <a:pt x="6749" y="4372"/>
                  <a:pt x="9772" y="1350"/>
                  <a:pt x="13499" y="1350"/>
                </a:cubicBezTo>
                <a:cubicBezTo>
                  <a:pt x="17227" y="1350"/>
                  <a:pt x="20249" y="4372"/>
                  <a:pt x="20249" y="8100"/>
                </a:cubicBezTo>
                <a:cubicBezTo>
                  <a:pt x="20249" y="11827"/>
                  <a:pt x="17227" y="14850"/>
                  <a:pt x="13499" y="14850"/>
                </a:cubicBezTo>
                <a:moveTo>
                  <a:pt x="3236" y="20042"/>
                </a:moveTo>
                <a:cubicBezTo>
                  <a:pt x="3019" y="20266"/>
                  <a:pt x="2718" y="20408"/>
                  <a:pt x="2382" y="20408"/>
                </a:cubicBezTo>
                <a:cubicBezTo>
                  <a:pt x="1724" y="20408"/>
                  <a:pt x="1191" y="19875"/>
                  <a:pt x="1191" y="19218"/>
                </a:cubicBezTo>
                <a:cubicBezTo>
                  <a:pt x="1191" y="18881"/>
                  <a:pt x="1332" y="18580"/>
                  <a:pt x="1557" y="18363"/>
                </a:cubicBezTo>
                <a:lnTo>
                  <a:pt x="1551" y="18358"/>
                </a:lnTo>
                <a:lnTo>
                  <a:pt x="6996" y="12913"/>
                </a:lnTo>
                <a:cubicBezTo>
                  <a:pt x="7472" y="13555"/>
                  <a:pt x="8039" y="14122"/>
                  <a:pt x="8680" y="14599"/>
                </a:cubicBezTo>
                <a:cubicBezTo>
                  <a:pt x="8680" y="14599"/>
                  <a:pt x="3236" y="20042"/>
                  <a:pt x="3236" y="20042"/>
                </a:cubicBezTo>
                <a:close/>
                <a:moveTo>
                  <a:pt x="13499" y="0"/>
                </a:moveTo>
                <a:cubicBezTo>
                  <a:pt x="9026" y="0"/>
                  <a:pt x="5399" y="3626"/>
                  <a:pt x="5399" y="8100"/>
                </a:cubicBezTo>
                <a:cubicBezTo>
                  <a:pt x="5399" y="9467"/>
                  <a:pt x="5742" y="10754"/>
                  <a:pt x="6341" y="11884"/>
                </a:cubicBezTo>
                <a:lnTo>
                  <a:pt x="709" y="17515"/>
                </a:lnTo>
                <a:lnTo>
                  <a:pt x="713" y="17520"/>
                </a:lnTo>
                <a:cubicBezTo>
                  <a:pt x="274" y="17953"/>
                  <a:pt x="0" y="18552"/>
                  <a:pt x="0" y="19218"/>
                </a:cubicBezTo>
                <a:cubicBezTo>
                  <a:pt x="0" y="20533"/>
                  <a:pt x="1066" y="21599"/>
                  <a:pt x="2382" y="21599"/>
                </a:cubicBezTo>
                <a:cubicBezTo>
                  <a:pt x="3047" y="21599"/>
                  <a:pt x="3647" y="21326"/>
                  <a:pt x="4079" y="20885"/>
                </a:cubicBezTo>
                <a:lnTo>
                  <a:pt x="4078" y="20884"/>
                </a:lnTo>
                <a:lnTo>
                  <a:pt x="9708" y="15255"/>
                </a:lnTo>
                <a:cubicBezTo>
                  <a:pt x="10839" y="15856"/>
                  <a:pt x="12128" y="16200"/>
                  <a:pt x="13499" y="16200"/>
                </a:cubicBezTo>
                <a:cubicBezTo>
                  <a:pt x="17973" y="16200"/>
                  <a:pt x="21600" y="12573"/>
                  <a:pt x="21600" y="8100"/>
                </a:cubicBezTo>
                <a:cubicBezTo>
                  <a:pt x="21600" y="3626"/>
                  <a:pt x="17973" y="0"/>
                  <a:pt x="13499" y="0"/>
                </a:cubicBezTo>
              </a:path>
            </a:pathLst>
          </a:custGeom>
          <a:solidFill>
            <a:schemeClr val="bg1"/>
          </a:solidFill>
          <a:ln>
            <a:noFill/>
          </a:ln>
          <a:effectLst/>
        </p:spPr>
        <p:txBody>
          <a:bodyPr lIns="19050" tIns="19050" rIns="19050" bIns="19050" anchor="ctr"/>
          <a:lstStyle/>
          <a:p>
            <a:pPr algn="ctr" defTabSz="228600" fontAlgn="base" hangingPunct="0">
              <a:spcBef>
                <a:spcPct val="0"/>
              </a:spcBef>
              <a:spcAft>
                <a:spcPct val="0"/>
              </a:spcAft>
              <a:defRPr/>
            </a:pPr>
            <a:endParaRPr lang="en-US" sz="1500" kern="0" dirty="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8" name="文本框 7"/>
          <p:cNvSpPr txBox="1"/>
          <p:nvPr/>
        </p:nvSpPr>
        <p:spPr>
          <a:xfrm>
            <a:off x="1842901" y="1149233"/>
            <a:ext cx="6642100" cy="368300"/>
          </a:xfrm>
          <a:prstGeom prst="rect">
            <a:avLst/>
          </a:prstGeom>
          <a:noFill/>
        </p:spPr>
        <p:txBody>
          <a:bodyPr wrap="square" rtlCol="0">
            <a:spAutoFit/>
          </a:bodyPr>
          <a:lstStyle/>
          <a:p>
            <a:r>
              <a:rPr lang="zh-CN" altLang="en-US" dirty="0">
                <a:solidFill>
                  <a:srgbClr val="C00000"/>
                </a:solidFill>
                <a:latin typeface="宋体" panose="02010600030101010101" pitchFamily="2" charset="-122"/>
                <a:ea typeface="宋体" panose="02010600030101010101" pitchFamily="2" charset="-122"/>
              </a:rPr>
              <a:t>◎</a:t>
            </a:r>
            <a:r>
              <a:rPr lang="zh-CN" altLang="en-US" b="1" dirty="0">
                <a:solidFill>
                  <a:schemeClr val="tx1"/>
                </a:solidFill>
                <a:latin typeface="仿宋_GB2312" panose="02010609030101010101" charset="-122"/>
                <a:ea typeface="仿宋_GB2312" panose="02010609030101010101" charset="-122"/>
              </a:rPr>
              <a:t>路径</a:t>
            </a:r>
            <a:r>
              <a:rPr lang="zh-CN" altLang="en-US" dirty="0">
                <a:latin typeface="宋体" panose="02010600030101010101" pitchFamily="2" charset="-122"/>
                <a:ea typeface="宋体" panose="02010600030101010101" pitchFamily="2" charset="-122"/>
              </a:rPr>
              <a:t>： pages/</a:t>
            </a:r>
            <a:r>
              <a:rPr lang="en-US" altLang="zh-CN" dirty="0">
                <a:latin typeface="宋体" panose="02010600030101010101" pitchFamily="2" charset="-122"/>
                <a:ea typeface="宋体" panose="02010600030101010101" pitchFamily="2" charset="-122"/>
              </a:rPr>
              <a:t>spark/spark</a:t>
            </a:r>
            <a:endParaRPr lang="zh-CN" altLang="en-US" dirty="0">
              <a:solidFill>
                <a:schemeClr val="tx1"/>
              </a:solidFill>
              <a:latin typeface="宋体" panose="02010600030101010101" pitchFamily="2" charset="-122"/>
              <a:ea typeface="宋体" panose="02010600030101010101" pitchFamily="2" charset="-122"/>
            </a:endParaRPr>
          </a:p>
        </p:txBody>
      </p:sp>
      <p:sp>
        <p:nvSpPr>
          <p:cNvPr id="9" name="文本框 8"/>
          <p:cNvSpPr txBox="1"/>
          <p:nvPr/>
        </p:nvSpPr>
        <p:spPr>
          <a:xfrm>
            <a:off x="1591054" y="2065235"/>
            <a:ext cx="2899410" cy="1229995"/>
          </a:xfrm>
          <a:prstGeom prst="rect">
            <a:avLst/>
          </a:prstGeom>
          <a:noFill/>
        </p:spPr>
        <p:txBody>
          <a:bodyPr wrap="square" rtlCol="0">
            <a:spAutoFit/>
          </a:bodyPr>
          <a:lstStyle/>
          <a:p>
            <a:r>
              <a:rPr lang="zh-CN" altLang="en-US" dirty="0">
                <a:solidFill>
                  <a:srgbClr val="C00000"/>
                </a:solidFill>
                <a:latin typeface="宋体" panose="02010600030101010101" pitchFamily="2" charset="-122"/>
                <a:ea typeface="宋体" panose="02010600030101010101" pitchFamily="2" charset="-122"/>
                <a:sym typeface="+mn-ea"/>
              </a:rPr>
              <a:t>◎</a:t>
            </a:r>
            <a:r>
              <a:rPr lang="zh-CN" altLang="en-US" sz="1400" dirty="0"/>
              <a:t>调用”星火大模型”接口在页面上实现语言大模型交互功能，uni.request网络接口调用，uv-sticky将输入框与按键锁定在顶部。</a:t>
            </a:r>
            <a:endParaRPr lang="zh-CN" altLang="en-US" sz="1400" dirty="0"/>
          </a:p>
          <a:p>
            <a:endParaRPr lang="zh-CN" altLang="en-US" sz="1400" dirty="0"/>
          </a:p>
        </p:txBody>
      </p:sp>
      <p:pic>
        <p:nvPicPr>
          <p:cNvPr id="2" name="图片 1"/>
          <p:cNvPicPr>
            <a:picLocks noChangeAspect="1"/>
          </p:cNvPicPr>
          <p:nvPr/>
        </p:nvPicPr>
        <p:blipFill>
          <a:blip r:embed="rId1"/>
          <a:stretch>
            <a:fillRect/>
          </a:stretch>
        </p:blipFill>
        <p:spPr>
          <a:xfrm>
            <a:off x="4974590" y="320040"/>
            <a:ext cx="3620770" cy="4627880"/>
          </a:xfrm>
          <a:prstGeom prst="rect">
            <a:avLst/>
          </a:prstGeom>
        </p:spPr>
      </p:pic>
    </p:spTree>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548640" y="546354"/>
            <a:ext cx="8046720" cy="4098798"/>
          </a:xfrm>
          <a:prstGeom prst="rect">
            <a:avLst/>
          </a:prstGeom>
          <a:solidFill>
            <a:schemeClr val="bg1"/>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 name="椭圆 14"/>
          <p:cNvSpPr/>
          <p:nvPr/>
        </p:nvSpPr>
        <p:spPr>
          <a:xfrm>
            <a:off x="1059299" y="1588576"/>
            <a:ext cx="1796181" cy="1796181"/>
          </a:xfrm>
          <a:prstGeom prst="ellipse">
            <a:avLst/>
          </a:prstGeom>
          <a:solidFill>
            <a:schemeClr val="accent1"/>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3" name="矩形 22"/>
          <p:cNvSpPr/>
          <p:nvPr/>
        </p:nvSpPr>
        <p:spPr>
          <a:xfrm>
            <a:off x="2960247" y="2163500"/>
            <a:ext cx="3416320" cy="646331"/>
          </a:xfrm>
          <a:prstGeom prst="rect">
            <a:avLst/>
          </a:prstGeom>
        </p:spPr>
        <p:txBody>
          <a:bodyPr wrap="none">
            <a:spAutoFit/>
          </a:bodyPr>
          <a:lstStyle/>
          <a:p>
            <a:pPr>
              <a:spcAft>
                <a:spcPts val="0"/>
              </a:spcAft>
            </a:pPr>
            <a:r>
              <a:rPr lang="zh-CN" altLang="en-US" sz="3600" b="1" kern="100" dirty="0">
                <a:solidFill>
                  <a:schemeClr val="accent1"/>
                </a:solidFill>
                <a:latin typeface="+mn-ea"/>
                <a:cs typeface="Times New Roman" panose="02020603050405020304" pitchFamily="18" charset="0"/>
              </a:rPr>
              <a:t>选题背景及</a:t>
            </a:r>
            <a:r>
              <a:rPr lang="zh-CN" altLang="zh-CN" sz="3600" b="1" kern="100" dirty="0">
                <a:solidFill>
                  <a:schemeClr val="accent1"/>
                </a:solidFill>
                <a:latin typeface="+mn-ea"/>
                <a:cs typeface="Times New Roman" panose="02020603050405020304" pitchFamily="18" charset="0"/>
              </a:rPr>
              <a:t>意义</a:t>
            </a:r>
            <a:endParaRPr lang="en-US" altLang="zh-CN" sz="3600" b="1" kern="100" dirty="0">
              <a:solidFill>
                <a:schemeClr val="accent1"/>
              </a:solidFill>
              <a:latin typeface="+mn-ea"/>
              <a:cs typeface="Times New Roman" panose="02020603050405020304" pitchFamily="18" charset="0"/>
            </a:endParaRPr>
          </a:p>
        </p:txBody>
      </p:sp>
      <p:grpSp>
        <p:nvGrpSpPr>
          <p:cNvPr id="14" name="组合 13"/>
          <p:cNvGrpSpPr/>
          <p:nvPr/>
        </p:nvGrpSpPr>
        <p:grpSpPr>
          <a:xfrm>
            <a:off x="1392603" y="1961831"/>
            <a:ext cx="1115661" cy="1115661"/>
            <a:chOff x="2473104" y="2145028"/>
            <a:chExt cx="359165" cy="359165"/>
          </a:xfrm>
          <a:solidFill>
            <a:sysClr val="window" lastClr="FFFFFF"/>
          </a:solidFill>
        </p:grpSpPr>
        <p:sp>
          <p:nvSpPr>
            <p:cNvPr id="16" name="AutoShape 126"/>
            <p:cNvSpPr/>
            <p:nvPr/>
          </p:nvSpPr>
          <p:spPr bwMode="auto">
            <a:xfrm>
              <a:off x="2473104" y="2145028"/>
              <a:ext cx="359165" cy="35916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3499" y="14850"/>
                  </a:moveTo>
                  <a:cubicBezTo>
                    <a:pt x="9772" y="14850"/>
                    <a:pt x="6749" y="11827"/>
                    <a:pt x="6749" y="8100"/>
                  </a:cubicBezTo>
                  <a:cubicBezTo>
                    <a:pt x="6749" y="4372"/>
                    <a:pt x="9772" y="1350"/>
                    <a:pt x="13499" y="1350"/>
                  </a:cubicBezTo>
                  <a:cubicBezTo>
                    <a:pt x="17227" y="1350"/>
                    <a:pt x="20249" y="4372"/>
                    <a:pt x="20249" y="8100"/>
                  </a:cubicBezTo>
                  <a:cubicBezTo>
                    <a:pt x="20249" y="11827"/>
                    <a:pt x="17227" y="14850"/>
                    <a:pt x="13499" y="14850"/>
                  </a:cubicBezTo>
                  <a:moveTo>
                    <a:pt x="3236" y="20042"/>
                  </a:moveTo>
                  <a:cubicBezTo>
                    <a:pt x="3019" y="20266"/>
                    <a:pt x="2718" y="20408"/>
                    <a:pt x="2382" y="20408"/>
                  </a:cubicBezTo>
                  <a:cubicBezTo>
                    <a:pt x="1724" y="20408"/>
                    <a:pt x="1191" y="19875"/>
                    <a:pt x="1191" y="19218"/>
                  </a:cubicBezTo>
                  <a:cubicBezTo>
                    <a:pt x="1191" y="18881"/>
                    <a:pt x="1332" y="18580"/>
                    <a:pt x="1557" y="18363"/>
                  </a:cubicBezTo>
                  <a:lnTo>
                    <a:pt x="1551" y="18358"/>
                  </a:lnTo>
                  <a:lnTo>
                    <a:pt x="6996" y="12913"/>
                  </a:lnTo>
                  <a:cubicBezTo>
                    <a:pt x="7472" y="13555"/>
                    <a:pt x="8039" y="14122"/>
                    <a:pt x="8680" y="14599"/>
                  </a:cubicBezTo>
                  <a:cubicBezTo>
                    <a:pt x="8680" y="14599"/>
                    <a:pt x="3236" y="20042"/>
                    <a:pt x="3236" y="20042"/>
                  </a:cubicBezTo>
                  <a:close/>
                  <a:moveTo>
                    <a:pt x="13499" y="0"/>
                  </a:moveTo>
                  <a:cubicBezTo>
                    <a:pt x="9026" y="0"/>
                    <a:pt x="5399" y="3626"/>
                    <a:pt x="5399" y="8100"/>
                  </a:cubicBezTo>
                  <a:cubicBezTo>
                    <a:pt x="5399" y="9467"/>
                    <a:pt x="5742" y="10754"/>
                    <a:pt x="6341" y="11884"/>
                  </a:cubicBezTo>
                  <a:lnTo>
                    <a:pt x="709" y="17515"/>
                  </a:lnTo>
                  <a:lnTo>
                    <a:pt x="713" y="17520"/>
                  </a:lnTo>
                  <a:cubicBezTo>
                    <a:pt x="274" y="17953"/>
                    <a:pt x="0" y="18552"/>
                    <a:pt x="0" y="19218"/>
                  </a:cubicBezTo>
                  <a:cubicBezTo>
                    <a:pt x="0" y="20533"/>
                    <a:pt x="1066" y="21599"/>
                    <a:pt x="2382" y="21599"/>
                  </a:cubicBezTo>
                  <a:cubicBezTo>
                    <a:pt x="3047" y="21599"/>
                    <a:pt x="3647" y="21326"/>
                    <a:pt x="4079" y="20885"/>
                  </a:cubicBezTo>
                  <a:lnTo>
                    <a:pt x="4078" y="20884"/>
                  </a:lnTo>
                  <a:lnTo>
                    <a:pt x="9708" y="15255"/>
                  </a:lnTo>
                  <a:cubicBezTo>
                    <a:pt x="10839" y="15856"/>
                    <a:pt x="12128" y="16200"/>
                    <a:pt x="13499" y="16200"/>
                  </a:cubicBezTo>
                  <a:cubicBezTo>
                    <a:pt x="17973" y="16200"/>
                    <a:pt x="21600" y="12573"/>
                    <a:pt x="21600" y="8100"/>
                  </a:cubicBezTo>
                  <a:cubicBezTo>
                    <a:pt x="21600" y="3626"/>
                    <a:pt x="17973" y="0"/>
                    <a:pt x="13499" y="0"/>
                  </a:cubicBezTo>
                </a:path>
              </a:pathLst>
            </a:custGeom>
            <a:grpFill/>
            <a:ln>
              <a:noFill/>
            </a:ln>
            <a:effectLst/>
          </p:spPr>
          <p:txBody>
            <a:bodyPr lIns="19050" tIns="19050" rIns="19050" bIns="19050" anchor="ctr"/>
            <a:lstStyle/>
            <a:p>
              <a:pPr algn="ctr" defTabSz="228600" fontAlgn="base" hangingPunct="0">
                <a:spcBef>
                  <a:spcPct val="0"/>
                </a:spcBef>
                <a:spcAft>
                  <a:spcPct val="0"/>
                </a:spcAft>
                <a:defRPr/>
              </a:pPr>
              <a:endParaRPr lang="en-US" sz="1500" kern="0" dirty="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17" name="AutoShape 127"/>
            <p:cNvSpPr/>
            <p:nvPr/>
          </p:nvSpPr>
          <p:spPr bwMode="auto">
            <a:xfrm>
              <a:off x="2618611" y="2200897"/>
              <a:ext cx="84727" cy="8411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160" y="0"/>
                  </a:moveTo>
                  <a:cubicBezTo>
                    <a:pt x="9025" y="0"/>
                    <a:pt x="0" y="9025"/>
                    <a:pt x="0" y="20160"/>
                  </a:cubicBezTo>
                  <a:cubicBezTo>
                    <a:pt x="0" y="20954"/>
                    <a:pt x="644" y="21600"/>
                    <a:pt x="1440" y="21600"/>
                  </a:cubicBezTo>
                  <a:cubicBezTo>
                    <a:pt x="2235" y="21600"/>
                    <a:pt x="2880" y="20954"/>
                    <a:pt x="2880" y="20160"/>
                  </a:cubicBezTo>
                  <a:cubicBezTo>
                    <a:pt x="2880" y="10618"/>
                    <a:pt x="10617" y="2880"/>
                    <a:pt x="20160" y="2880"/>
                  </a:cubicBezTo>
                  <a:cubicBezTo>
                    <a:pt x="20955" y="2880"/>
                    <a:pt x="21599" y="2234"/>
                    <a:pt x="21599" y="1440"/>
                  </a:cubicBezTo>
                  <a:cubicBezTo>
                    <a:pt x="21599" y="645"/>
                    <a:pt x="20955" y="0"/>
                    <a:pt x="20160" y="0"/>
                  </a:cubicBezTo>
                </a:path>
              </a:pathLst>
            </a:custGeom>
            <a:grpFill/>
            <a:ln>
              <a:noFill/>
            </a:ln>
            <a:effectLst/>
          </p:spPr>
          <p:txBody>
            <a:bodyPr lIns="19050" tIns="19050" rIns="19050" bIns="19050" anchor="ctr"/>
            <a:lstStyle/>
            <a:p>
              <a:pPr algn="ctr" defTabSz="228600" fontAlgn="base" hangingPunct="0">
                <a:spcBef>
                  <a:spcPct val="0"/>
                </a:spcBef>
                <a:spcAft>
                  <a:spcPct val="0"/>
                </a:spcAft>
                <a:defRPr/>
              </a:pPr>
              <a:endParaRPr lang="en-US" sz="1500" kern="0" dirty="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grpSp>
    </p:spTree>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548640" y="522351"/>
            <a:ext cx="8046720" cy="4098798"/>
          </a:xfrm>
          <a:prstGeom prst="rect">
            <a:avLst/>
          </a:prstGeom>
          <a:solidFill>
            <a:schemeClr val="bg2"/>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Calibri Light" panose="020F0302020204030204"/>
              <a:ea typeface="微软雅黑" panose="020B0503020204020204" charset="-122"/>
              <a:cs typeface="+mn-cs"/>
            </a:endParaRPr>
          </a:p>
        </p:txBody>
      </p:sp>
      <p:sp>
        <p:nvSpPr>
          <p:cNvPr id="23" name="矩形 22"/>
          <p:cNvSpPr/>
          <p:nvPr/>
        </p:nvSpPr>
        <p:spPr>
          <a:xfrm>
            <a:off x="3144264" y="2110758"/>
            <a:ext cx="184731" cy="646331"/>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3600" b="1" i="0" u="none" strike="noStrike" kern="100" cap="none" spc="0" normalizeH="0" baseline="0" noProof="0" dirty="0">
              <a:ln>
                <a:noFill/>
              </a:ln>
              <a:solidFill>
                <a:srgbClr val="222B34"/>
              </a:solidFill>
              <a:effectLst/>
              <a:uLnTx/>
              <a:uFillTx/>
              <a:latin typeface="微软雅黑" panose="020B0503020204020204" charset="-122"/>
              <a:ea typeface="微软雅黑" panose="020B0503020204020204" charset="-122"/>
              <a:cs typeface="Times New Roman" panose="02020603050405020304" pitchFamily="18" charset="0"/>
            </a:endParaRPr>
          </a:p>
        </p:txBody>
      </p:sp>
      <p:sp>
        <p:nvSpPr>
          <p:cNvPr id="30" name="矩形 29"/>
          <p:cNvSpPr/>
          <p:nvPr/>
        </p:nvSpPr>
        <p:spPr>
          <a:xfrm>
            <a:off x="3144264" y="2733086"/>
            <a:ext cx="184731" cy="461665"/>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en-US" altLang="zh-CN" sz="2400" b="0" i="0" u="none" strike="noStrike" kern="100" cap="none" spc="0" normalizeH="0" baseline="0" noProof="0" dirty="0">
              <a:ln>
                <a:noFill/>
              </a:ln>
              <a:solidFill>
                <a:srgbClr val="222B34"/>
              </a:solidFill>
              <a:effectLst/>
              <a:uLnTx/>
              <a:uFillTx/>
              <a:latin typeface="Arial" panose="020B0604020202020204"/>
              <a:ea typeface="微软雅黑" panose="020B0503020204020204" charset="-122"/>
              <a:cs typeface="Times New Roman" panose="02020603050405020304" pitchFamily="18" charset="0"/>
            </a:endParaRPr>
          </a:p>
        </p:txBody>
      </p:sp>
      <p:sp>
        <p:nvSpPr>
          <p:cNvPr id="16" name="文本框 15"/>
          <p:cNvSpPr txBox="1"/>
          <p:nvPr/>
        </p:nvSpPr>
        <p:spPr>
          <a:xfrm>
            <a:off x="3963035" y="92710"/>
            <a:ext cx="2099310" cy="36830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lang="zh-CN" altLang="en-US" noProof="0" dirty="0">
                <a:ln>
                  <a:noFill/>
                </a:ln>
                <a:solidFill>
                  <a:prstClr val="black"/>
                </a:solidFill>
                <a:effectLst/>
                <a:uLnTx/>
                <a:uFillTx/>
                <a:latin typeface="Calibri Light" panose="020F0302020204030204"/>
                <a:ea typeface="微软雅黑" panose="020B0503020204020204" charset="-122"/>
                <a:sym typeface="+mn-ea"/>
              </a:rPr>
              <a:t>我的 页面</a:t>
            </a:r>
            <a:endParaRPr lang="zh-CN" altLang="en-US" dirty="0"/>
          </a:p>
        </p:txBody>
      </p:sp>
      <p:pic>
        <p:nvPicPr>
          <p:cNvPr id="3" name="图片 2"/>
          <p:cNvPicPr>
            <a:picLocks noChangeAspect="1"/>
          </p:cNvPicPr>
          <p:nvPr/>
        </p:nvPicPr>
        <p:blipFill>
          <a:blip r:embed="rId1"/>
          <a:stretch>
            <a:fillRect/>
          </a:stretch>
        </p:blipFill>
        <p:spPr>
          <a:xfrm>
            <a:off x="548640" y="521970"/>
            <a:ext cx="8331835" cy="4099560"/>
          </a:xfrm>
          <a:prstGeom prst="rect">
            <a:avLst/>
          </a:prstGeom>
        </p:spPr>
      </p:pic>
    </p:spTree>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548640" y="522351"/>
            <a:ext cx="8046720" cy="4098798"/>
          </a:xfrm>
          <a:prstGeom prst="rect">
            <a:avLst/>
          </a:prstGeom>
          <a:solidFill>
            <a:schemeClr val="bg2"/>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Calibri Light" panose="020F0302020204030204"/>
              <a:ea typeface="微软雅黑" panose="020B0503020204020204" charset="-122"/>
              <a:cs typeface="+mn-cs"/>
            </a:endParaRPr>
          </a:p>
        </p:txBody>
      </p:sp>
      <p:sp>
        <p:nvSpPr>
          <p:cNvPr id="23" name="矩形 22"/>
          <p:cNvSpPr/>
          <p:nvPr/>
        </p:nvSpPr>
        <p:spPr>
          <a:xfrm>
            <a:off x="3144264" y="2110758"/>
            <a:ext cx="184731" cy="646331"/>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3600" b="1" i="0" u="none" strike="noStrike" kern="100" cap="none" spc="0" normalizeH="0" baseline="0" noProof="0" dirty="0">
              <a:ln>
                <a:noFill/>
              </a:ln>
              <a:solidFill>
                <a:srgbClr val="222B34"/>
              </a:solidFill>
              <a:effectLst/>
              <a:uLnTx/>
              <a:uFillTx/>
              <a:latin typeface="微软雅黑" panose="020B0503020204020204" charset="-122"/>
              <a:ea typeface="微软雅黑" panose="020B0503020204020204" charset="-122"/>
              <a:cs typeface="Times New Roman" panose="02020603050405020304" pitchFamily="18" charset="0"/>
            </a:endParaRPr>
          </a:p>
        </p:txBody>
      </p:sp>
      <p:sp>
        <p:nvSpPr>
          <p:cNvPr id="30" name="矩形 29"/>
          <p:cNvSpPr/>
          <p:nvPr/>
        </p:nvSpPr>
        <p:spPr>
          <a:xfrm>
            <a:off x="3144264" y="2733086"/>
            <a:ext cx="184731" cy="461665"/>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en-US" altLang="zh-CN" sz="2400" b="0" i="0" u="none" strike="noStrike" kern="100" cap="none" spc="0" normalizeH="0" baseline="0" noProof="0" dirty="0">
              <a:ln>
                <a:noFill/>
              </a:ln>
              <a:solidFill>
                <a:srgbClr val="222B34"/>
              </a:solidFill>
              <a:effectLst/>
              <a:uLnTx/>
              <a:uFillTx/>
              <a:latin typeface="Arial" panose="020B0604020202020204"/>
              <a:ea typeface="微软雅黑" panose="020B0503020204020204" charset="-122"/>
              <a:cs typeface="Times New Roman" panose="02020603050405020304" pitchFamily="18" charset="0"/>
            </a:endParaRPr>
          </a:p>
        </p:txBody>
      </p:sp>
      <p:sp>
        <p:nvSpPr>
          <p:cNvPr id="16" name="文本框 15"/>
          <p:cNvSpPr txBox="1"/>
          <p:nvPr/>
        </p:nvSpPr>
        <p:spPr>
          <a:xfrm>
            <a:off x="3963035" y="92710"/>
            <a:ext cx="2099310" cy="36830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lang="zh-CN" altLang="en-US" noProof="0" dirty="0">
                <a:ln>
                  <a:noFill/>
                </a:ln>
                <a:solidFill>
                  <a:prstClr val="black"/>
                </a:solidFill>
                <a:effectLst/>
                <a:uLnTx/>
                <a:uFillTx/>
                <a:latin typeface="Calibri Light" panose="020F0302020204030204"/>
                <a:ea typeface="微软雅黑" panose="020B0503020204020204" charset="-122"/>
                <a:sym typeface="+mn-ea"/>
              </a:rPr>
              <a:t>设置页面</a:t>
            </a:r>
            <a:endParaRPr lang="zh-CN" altLang="en-US" dirty="0"/>
          </a:p>
        </p:txBody>
      </p:sp>
      <p:pic>
        <p:nvPicPr>
          <p:cNvPr id="2" name="图片 1"/>
          <p:cNvPicPr>
            <a:picLocks noChangeAspect="1"/>
          </p:cNvPicPr>
          <p:nvPr/>
        </p:nvPicPr>
        <p:blipFill>
          <a:blip r:embed="rId1"/>
          <a:stretch>
            <a:fillRect/>
          </a:stretch>
        </p:blipFill>
        <p:spPr>
          <a:xfrm>
            <a:off x="548640" y="522605"/>
            <a:ext cx="8046720" cy="4098925"/>
          </a:xfrm>
          <a:prstGeom prst="rect">
            <a:avLst/>
          </a:prstGeom>
        </p:spPr>
      </p:pic>
    </p:spTree>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548640" y="522351"/>
            <a:ext cx="8046720" cy="4098798"/>
          </a:xfrm>
          <a:prstGeom prst="rect">
            <a:avLst/>
          </a:prstGeom>
          <a:solidFill>
            <a:schemeClr val="bg1"/>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Calibri Light" panose="020F0302020204030204"/>
              <a:ea typeface="微软雅黑" panose="020B0503020204020204" charset="-122"/>
              <a:cs typeface="+mn-cs"/>
            </a:endParaRPr>
          </a:p>
        </p:txBody>
      </p:sp>
      <p:sp>
        <p:nvSpPr>
          <p:cNvPr id="15" name="椭圆 14"/>
          <p:cNvSpPr/>
          <p:nvPr/>
        </p:nvSpPr>
        <p:spPr>
          <a:xfrm>
            <a:off x="658999" y="843455"/>
            <a:ext cx="1185567" cy="1201571"/>
          </a:xfrm>
          <a:prstGeom prst="ellipse">
            <a:avLst/>
          </a:prstGeom>
          <a:solidFill>
            <a:schemeClr val="accent1"/>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Calibri Light" panose="020F0302020204030204"/>
              <a:ea typeface="微软雅黑" panose="020B0503020204020204" charset="-122"/>
              <a:cs typeface="+mn-cs"/>
            </a:endParaRPr>
          </a:p>
        </p:txBody>
      </p:sp>
      <p:sp>
        <p:nvSpPr>
          <p:cNvPr id="23" name="矩形 22"/>
          <p:cNvSpPr/>
          <p:nvPr/>
        </p:nvSpPr>
        <p:spPr>
          <a:xfrm>
            <a:off x="3144264" y="2110758"/>
            <a:ext cx="184731" cy="646331"/>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3600" b="1" i="0" u="none" strike="noStrike" kern="100" cap="none" spc="0" normalizeH="0" baseline="0" noProof="0" dirty="0">
              <a:ln>
                <a:noFill/>
              </a:ln>
              <a:solidFill>
                <a:srgbClr val="222B34"/>
              </a:solidFill>
              <a:effectLst/>
              <a:uLnTx/>
              <a:uFillTx/>
              <a:latin typeface="微软雅黑" panose="020B0503020204020204" charset="-122"/>
              <a:ea typeface="微软雅黑" panose="020B0503020204020204" charset="-122"/>
              <a:cs typeface="Times New Roman" panose="02020603050405020304" pitchFamily="18" charset="0"/>
            </a:endParaRPr>
          </a:p>
        </p:txBody>
      </p:sp>
      <p:sp>
        <p:nvSpPr>
          <p:cNvPr id="30" name="矩形 29"/>
          <p:cNvSpPr/>
          <p:nvPr/>
        </p:nvSpPr>
        <p:spPr>
          <a:xfrm>
            <a:off x="3144264" y="2733086"/>
            <a:ext cx="184731" cy="461665"/>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en-US" altLang="zh-CN" sz="2400" b="0" i="0" u="none" strike="noStrike" kern="100" cap="none" spc="0" normalizeH="0" baseline="0" noProof="0" dirty="0">
              <a:ln>
                <a:noFill/>
              </a:ln>
              <a:solidFill>
                <a:srgbClr val="222B34"/>
              </a:solidFill>
              <a:effectLst/>
              <a:uLnTx/>
              <a:uFillTx/>
              <a:latin typeface="Arial" panose="020B0604020202020204"/>
              <a:ea typeface="微软雅黑" panose="020B0503020204020204" charset="-122"/>
              <a:cs typeface="Times New Roman" panose="02020603050405020304" pitchFamily="18" charset="0"/>
            </a:endParaRPr>
          </a:p>
        </p:txBody>
      </p:sp>
      <p:sp>
        <p:nvSpPr>
          <p:cNvPr id="6" name="AutoShape 59"/>
          <p:cNvSpPr/>
          <p:nvPr/>
        </p:nvSpPr>
        <p:spPr bwMode="auto">
          <a:xfrm>
            <a:off x="811525" y="1054086"/>
            <a:ext cx="779757" cy="772764"/>
          </a:xfrm>
          <a:custGeom>
            <a:avLst/>
            <a:gdLst>
              <a:gd name="T0" fmla="+- 0 10794 23"/>
              <a:gd name="T1" fmla="*/ T0 w 21543"/>
              <a:gd name="T2" fmla="*/ 10800 h 21600"/>
              <a:gd name="T3" fmla="+- 0 10794 23"/>
              <a:gd name="T4" fmla="*/ T3 w 21543"/>
              <a:gd name="T5" fmla="*/ 10800 h 21600"/>
              <a:gd name="T6" fmla="+- 0 10794 23"/>
              <a:gd name="T7" fmla="*/ T6 w 21543"/>
              <a:gd name="T8" fmla="*/ 10800 h 21600"/>
              <a:gd name="T9" fmla="+- 0 10794 23"/>
              <a:gd name="T10" fmla="*/ T9 w 21543"/>
              <a:gd name="T11" fmla="*/ 10800 h 21600"/>
            </a:gdLst>
            <a:ahLst/>
            <a:cxnLst>
              <a:cxn ang="0">
                <a:pos x="T1" y="T2"/>
              </a:cxn>
              <a:cxn ang="0">
                <a:pos x="T4" y="T5"/>
              </a:cxn>
              <a:cxn ang="0">
                <a:pos x="T7" y="T8"/>
              </a:cxn>
              <a:cxn ang="0">
                <a:pos x="T10" y="T11"/>
              </a:cxn>
            </a:cxnLst>
            <a:rect l="0" t="0" r="r" b="b"/>
            <a:pathLst>
              <a:path w="21543" h="21600">
                <a:moveTo>
                  <a:pt x="16976" y="19986"/>
                </a:moveTo>
                <a:lnTo>
                  <a:pt x="11226" y="17680"/>
                </a:lnTo>
                <a:cubicBezTo>
                  <a:pt x="11088" y="17626"/>
                  <a:pt x="10946" y="17608"/>
                  <a:pt x="10806" y="17600"/>
                </a:cubicBezTo>
                <a:lnTo>
                  <a:pt x="19660" y="3837"/>
                </a:lnTo>
                <a:cubicBezTo>
                  <a:pt x="19660" y="3837"/>
                  <a:pt x="16976" y="19986"/>
                  <a:pt x="16976" y="19986"/>
                </a:cubicBezTo>
                <a:close/>
                <a:moveTo>
                  <a:pt x="6859" y="16244"/>
                </a:moveTo>
                <a:cubicBezTo>
                  <a:pt x="6858" y="16242"/>
                  <a:pt x="6855" y="16240"/>
                  <a:pt x="6854" y="16238"/>
                </a:cubicBezTo>
                <a:lnTo>
                  <a:pt x="19606" y="2552"/>
                </a:lnTo>
                <a:lnTo>
                  <a:pt x="8735" y="19536"/>
                </a:lnTo>
                <a:cubicBezTo>
                  <a:pt x="8735" y="19536"/>
                  <a:pt x="6859" y="16244"/>
                  <a:pt x="6859" y="16244"/>
                </a:cubicBezTo>
                <a:close/>
                <a:moveTo>
                  <a:pt x="2111" y="14024"/>
                </a:moveTo>
                <a:lnTo>
                  <a:pt x="17712" y="3595"/>
                </a:lnTo>
                <a:lnTo>
                  <a:pt x="6369" y="15770"/>
                </a:lnTo>
                <a:cubicBezTo>
                  <a:pt x="6309" y="15734"/>
                  <a:pt x="6256" y="15687"/>
                  <a:pt x="6190" y="15660"/>
                </a:cubicBezTo>
                <a:cubicBezTo>
                  <a:pt x="6190" y="15660"/>
                  <a:pt x="2111" y="14024"/>
                  <a:pt x="2111" y="14024"/>
                </a:cubicBezTo>
                <a:close/>
                <a:moveTo>
                  <a:pt x="21234" y="108"/>
                </a:moveTo>
                <a:cubicBezTo>
                  <a:pt x="21123" y="35"/>
                  <a:pt x="20996" y="0"/>
                  <a:pt x="20868" y="0"/>
                </a:cubicBezTo>
                <a:cubicBezTo>
                  <a:pt x="20738" y="0"/>
                  <a:pt x="20608" y="36"/>
                  <a:pt x="20495" y="113"/>
                </a:cubicBezTo>
                <a:lnTo>
                  <a:pt x="299" y="13613"/>
                </a:lnTo>
                <a:cubicBezTo>
                  <a:pt x="91" y="13751"/>
                  <a:pt x="-23" y="13995"/>
                  <a:pt x="3" y="14244"/>
                </a:cubicBezTo>
                <a:cubicBezTo>
                  <a:pt x="28" y="14494"/>
                  <a:pt x="190" y="14708"/>
                  <a:pt x="422" y="14801"/>
                </a:cubicBezTo>
                <a:lnTo>
                  <a:pt x="5689" y="16914"/>
                </a:lnTo>
                <a:lnTo>
                  <a:pt x="8166" y="21259"/>
                </a:lnTo>
                <a:cubicBezTo>
                  <a:pt x="8284" y="21468"/>
                  <a:pt x="8505" y="21597"/>
                  <a:pt x="8743" y="21599"/>
                </a:cubicBezTo>
                <a:lnTo>
                  <a:pt x="8751" y="21599"/>
                </a:lnTo>
                <a:cubicBezTo>
                  <a:pt x="8987" y="21599"/>
                  <a:pt x="9206" y="21474"/>
                  <a:pt x="9328" y="21271"/>
                </a:cubicBezTo>
                <a:lnTo>
                  <a:pt x="10726" y="18934"/>
                </a:lnTo>
                <a:lnTo>
                  <a:pt x="17253" y="21551"/>
                </a:lnTo>
                <a:cubicBezTo>
                  <a:pt x="17332" y="21584"/>
                  <a:pt x="17418" y="21599"/>
                  <a:pt x="17502" y="21599"/>
                </a:cubicBezTo>
                <a:cubicBezTo>
                  <a:pt x="17617" y="21599"/>
                  <a:pt x="17731" y="21571"/>
                  <a:pt x="17832" y="21512"/>
                </a:cubicBezTo>
                <a:cubicBezTo>
                  <a:pt x="18010" y="21412"/>
                  <a:pt x="18133" y="21238"/>
                  <a:pt x="18167" y="21035"/>
                </a:cubicBezTo>
                <a:lnTo>
                  <a:pt x="21533" y="785"/>
                </a:lnTo>
                <a:cubicBezTo>
                  <a:pt x="21576" y="520"/>
                  <a:pt x="21459" y="254"/>
                  <a:pt x="21234" y="108"/>
                </a:cubicBezTo>
              </a:path>
            </a:pathLst>
          </a:custGeom>
          <a:solidFill>
            <a:sysClr val="window" lastClr="FFFFFF"/>
          </a:solidFill>
          <a:ln>
            <a:noFill/>
          </a:ln>
          <a:effec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dirty="0">
              <a:ln>
                <a:noFill/>
              </a:ln>
              <a:solidFill>
                <a:srgbClr val="FFFFFF"/>
              </a:solidFill>
              <a:effectLst>
                <a:outerShdw blurRad="38100" dist="38100" dir="2700000" algn="tl">
                  <a:srgbClr val="000000"/>
                </a:outerShdw>
              </a:effectLst>
              <a:uLnTx/>
              <a:uFillTx/>
              <a:latin typeface="Gill Sans" charset="0"/>
              <a:ea typeface="宋体" panose="02010600030101010101" pitchFamily="2" charset="-122"/>
              <a:cs typeface="+mn-cs"/>
              <a:sym typeface="Gill Sans" charset="0"/>
            </a:endParaRPr>
          </a:p>
        </p:txBody>
      </p:sp>
      <p:sp>
        <p:nvSpPr>
          <p:cNvPr id="4" name="文本框 3"/>
          <p:cNvSpPr txBox="1"/>
          <p:nvPr/>
        </p:nvSpPr>
        <p:spPr>
          <a:xfrm flipH="1">
            <a:off x="2053590" y="629285"/>
            <a:ext cx="2017395" cy="36830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black"/>
                </a:solidFill>
                <a:effectLst/>
                <a:uLnTx/>
                <a:uFillTx/>
                <a:latin typeface="Calibri Light" panose="020F0302020204030204"/>
                <a:ea typeface="微软雅黑" panose="020B0503020204020204" charset="-122"/>
                <a:cs typeface="+mn-cs"/>
              </a:rPr>
              <a:t>我的页面（设置）</a:t>
            </a:r>
            <a:endParaRPr kumimoji="0" lang="zh-CN" altLang="en-US" sz="1800" b="0" i="0" u="none" strike="noStrike" kern="1200" cap="none" spc="0" normalizeH="0" baseline="0" noProof="0" dirty="0">
              <a:ln>
                <a:noFill/>
              </a:ln>
              <a:solidFill>
                <a:prstClr val="black"/>
              </a:solidFill>
              <a:effectLst/>
              <a:uLnTx/>
              <a:uFillTx/>
              <a:latin typeface="Calibri Light" panose="020F0302020204030204"/>
              <a:ea typeface="微软雅黑" panose="020B0503020204020204" charset="-122"/>
              <a:cs typeface="+mn-cs"/>
            </a:endParaRPr>
          </a:p>
        </p:txBody>
      </p:sp>
      <p:sp>
        <p:nvSpPr>
          <p:cNvPr id="7" name="AutoShape 126"/>
          <p:cNvSpPr/>
          <p:nvPr/>
        </p:nvSpPr>
        <p:spPr bwMode="auto">
          <a:xfrm>
            <a:off x="7564670" y="850638"/>
            <a:ext cx="626564" cy="62656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3499" y="14850"/>
                </a:moveTo>
                <a:cubicBezTo>
                  <a:pt x="9772" y="14850"/>
                  <a:pt x="6749" y="11827"/>
                  <a:pt x="6749" y="8100"/>
                </a:cubicBezTo>
                <a:cubicBezTo>
                  <a:pt x="6749" y="4372"/>
                  <a:pt x="9772" y="1350"/>
                  <a:pt x="13499" y="1350"/>
                </a:cubicBezTo>
                <a:cubicBezTo>
                  <a:pt x="17227" y="1350"/>
                  <a:pt x="20249" y="4372"/>
                  <a:pt x="20249" y="8100"/>
                </a:cubicBezTo>
                <a:cubicBezTo>
                  <a:pt x="20249" y="11827"/>
                  <a:pt x="17227" y="14850"/>
                  <a:pt x="13499" y="14850"/>
                </a:cubicBezTo>
                <a:moveTo>
                  <a:pt x="3236" y="20042"/>
                </a:moveTo>
                <a:cubicBezTo>
                  <a:pt x="3019" y="20266"/>
                  <a:pt x="2718" y="20408"/>
                  <a:pt x="2382" y="20408"/>
                </a:cubicBezTo>
                <a:cubicBezTo>
                  <a:pt x="1724" y="20408"/>
                  <a:pt x="1191" y="19875"/>
                  <a:pt x="1191" y="19218"/>
                </a:cubicBezTo>
                <a:cubicBezTo>
                  <a:pt x="1191" y="18881"/>
                  <a:pt x="1332" y="18580"/>
                  <a:pt x="1557" y="18363"/>
                </a:cubicBezTo>
                <a:lnTo>
                  <a:pt x="1551" y="18358"/>
                </a:lnTo>
                <a:lnTo>
                  <a:pt x="6996" y="12913"/>
                </a:lnTo>
                <a:cubicBezTo>
                  <a:pt x="7472" y="13555"/>
                  <a:pt x="8039" y="14122"/>
                  <a:pt x="8680" y="14599"/>
                </a:cubicBezTo>
                <a:cubicBezTo>
                  <a:pt x="8680" y="14599"/>
                  <a:pt x="3236" y="20042"/>
                  <a:pt x="3236" y="20042"/>
                </a:cubicBezTo>
                <a:close/>
                <a:moveTo>
                  <a:pt x="13499" y="0"/>
                </a:moveTo>
                <a:cubicBezTo>
                  <a:pt x="9026" y="0"/>
                  <a:pt x="5399" y="3626"/>
                  <a:pt x="5399" y="8100"/>
                </a:cubicBezTo>
                <a:cubicBezTo>
                  <a:pt x="5399" y="9467"/>
                  <a:pt x="5742" y="10754"/>
                  <a:pt x="6341" y="11884"/>
                </a:cubicBezTo>
                <a:lnTo>
                  <a:pt x="709" y="17515"/>
                </a:lnTo>
                <a:lnTo>
                  <a:pt x="713" y="17520"/>
                </a:lnTo>
                <a:cubicBezTo>
                  <a:pt x="274" y="17953"/>
                  <a:pt x="0" y="18552"/>
                  <a:pt x="0" y="19218"/>
                </a:cubicBezTo>
                <a:cubicBezTo>
                  <a:pt x="0" y="20533"/>
                  <a:pt x="1066" y="21599"/>
                  <a:pt x="2382" y="21599"/>
                </a:cubicBezTo>
                <a:cubicBezTo>
                  <a:pt x="3047" y="21599"/>
                  <a:pt x="3647" y="21326"/>
                  <a:pt x="4079" y="20885"/>
                </a:cubicBezTo>
                <a:lnTo>
                  <a:pt x="4078" y="20884"/>
                </a:lnTo>
                <a:lnTo>
                  <a:pt x="9708" y="15255"/>
                </a:lnTo>
                <a:cubicBezTo>
                  <a:pt x="10839" y="15856"/>
                  <a:pt x="12128" y="16200"/>
                  <a:pt x="13499" y="16200"/>
                </a:cubicBezTo>
                <a:cubicBezTo>
                  <a:pt x="17973" y="16200"/>
                  <a:pt x="21600" y="12573"/>
                  <a:pt x="21600" y="8100"/>
                </a:cubicBezTo>
                <a:cubicBezTo>
                  <a:pt x="21600" y="3626"/>
                  <a:pt x="17973" y="0"/>
                  <a:pt x="13499" y="0"/>
                </a:cubicBezTo>
              </a:path>
            </a:pathLst>
          </a:custGeom>
          <a:solidFill>
            <a:schemeClr val="bg1"/>
          </a:solidFill>
          <a:ln>
            <a:noFill/>
          </a:ln>
          <a:effectLst/>
        </p:spPr>
        <p:txBody>
          <a:bodyPr lIns="19050" tIns="19050" rIns="19050" bIns="19050" anchor="ctr"/>
          <a:lstStyle/>
          <a:p>
            <a:pPr algn="ctr" defTabSz="228600" fontAlgn="base" hangingPunct="0">
              <a:spcBef>
                <a:spcPct val="0"/>
              </a:spcBef>
              <a:spcAft>
                <a:spcPct val="0"/>
              </a:spcAft>
              <a:defRPr/>
            </a:pPr>
            <a:endParaRPr lang="en-US" sz="1500" kern="0" dirty="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8" name="文本框 7"/>
          <p:cNvSpPr txBox="1"/>
          <p:nvPr/>
        </p:nvSpPr>
        <p:spPr>
          <a:xfrm>
            <a:off x="1863090" y="1160780"/>
            <a:ext cx="2811780" cy="3076575"/>
          </a:xfrm>
          <a:prstGeom prst="rect">
            <a:avLst/>
          </a:prstGeom>
          <a:noFill/>
        </p:spPr>
        <p:txBody>
          <a:bodyPr wrap="square" rtlCol="0">
            <a:spAutoFit/>
          </a:bodyPr>
          <a:lstStyle/>
          <a:p>
            <a:r>
              <a:rPr lang="zh-CN" altLang="en-US">
                <a:solidFill>
                  <a:srgbClr val="C00000"/>
                </a:solidFill>
                <a:latin typeface="宋体" panose="02010600030101010101" pitchFamily="2" charset="-122"/>
                <a:ea typeface="宋体" panose="02010600030101010101" pitchFamily="2" charset="-122"/>
                <a:sym typeface="+mn-ea"/>
              </a:rPr>
              <a:t>◎</a:t>
            </a:r>
            <a:r>
              <a:rPr sz="1600">
                <a:latin typeface="微软雅黑" panose="020B0503020204020204" charset="-122"/>
                <a:ea typeface="微软雅黑" panose="020B0503020204020204" charset="-122"/>
                <a:cs typeface="微软雅黑" panose="020B0503020204020204" charset="-122"/>
                <a:sym typeface="+mn-ea"/>
              </a:rPr>
              <a:t>通过uni.changeImg函数唤起文件选择窗口通过uni.uploadFile函数将文件上传到阿里云服务器，阿里云服务器返回一个链接，uni.request函数将链接传到阿里云数据库完成修改头像功能。</a:t>
            </a:r>
            <a:endParaRPr sz="1600">
              <a:latin typeface="微软雅黑" panose="020B0503020204020204" charset="-122"/>
              <a:ea typeface="微软雅黑" panose="020B0503020204020204" charset="-122"/>
              <a:cs typeface="微软雅黑" panose="020B0503020204020204" charset="-122"/>
              <a:sym typeface="+mn-ea"/>
            </a:endParaRPr>
          </a:p>
          <a:p>
            <a:r>
              <a:rPr lang="zh-CN" altLang="en-US" sz="1600" dirty="0">
                <a:solidFill>
                  <a:srgbClr val="C00000"/>
                </a:solidFill>
                <a:latin typeface="宋体" panose="02010600030101010101" pitchFamily="2" charset="-122"/>
                <a:ea typeface="宋体" panose="02010600030101010101" pitchFamily="2" charset="-122"/>
                <a:sym typeface="+mn-ea"/>
              </a:rPr>
              <a:t>◎</a:t>
            </a:r>
            <a:r>
              <a:rPr sz="1600">
                <a:ea typeface="微软雅黑" panose="020B0503020204020204" charset="-122"/>
                <a:sym typeface="+mn-ea"/>
              </a:rPr>
              <a:t>使用uni.request调用后端接口</a:t>
            </a:r>
            <a:r>
              <a:rPr lang="zh-CN" sz="1600">
                <a:ea typeface="微软雅黑" panose="020B0503020204020204" charset="-122"/>
                <a:sym typeface="+mn-ea"/>
              </a:rPr>
              <a:t>进行修改</a:t>
            </a:r>
            <a:r>
              <a:rPr sz="1600">
                <a:ea typeface="微软雅黑" panose="020B0503020204020204" charset="-122"/>
                <a:sym typeface="+mn-ea"/>
              </a:rPr>
              <a:t>http://47.99.140.102:8080/</a:t>
            </a:r>
            <a:r>
              <a:rPr lang="en-US" sz="1600">
                <a:ea typeface="微软雅黑" panose="020B0503020204020204" charset="-122"/>
                <a:sym typeface="+mn-ea"/>
              </a:rPr>
              <a:t>user/userinfo</a:t>
            </a:r>
            <a:endParaRPr lang="zh-CN" altLang="en-US" sz="1600">
              <a:latin typeface="微软雅黑" panose="020B0503020204020204" charset="-122"/>
              <a:ea typeface="微软雅黑" panose="020B0503020204020204" charset="-122"/>
              <a:cs typeface="微软雅黑" panose="020B0503020204020204" charset="-122"/>
              <a:sym typeface="+mn-ea"/>
            </a:endParaRPr>
          </a:p>
        </p:txBody>
      </p:sp>
      <p:sp>
        <p:nvSpPr>
          <p:cNvPr id="5" name="文本框 4"/>
          <p:cNvSpPr txBox="1"/>
          <p:nvPr/>
        </p:nvSpPr>
        <p:spPr>
          <a:xfrm>
            <a:off x="2551545" y="97772"/>
            <a:ext cx="3325495" cy="368300"/>
          </a:xfrm>
          <a:prstGeom prst="rect">
            <a:avLst/>
          </a:prstGeom>
          <a:noFill/>
        </p:spPr>
        <p:txBody>
          <a:bodyPr wrap="square" rtlCol="0">
            <a:spAutoFit/>
          </a:bodyPr>
          <a:p>
            <a:r>
              <a:rPr lang="zh-CN" altLang="en-US" dirty="0">
                <a:solidFill>
                  <a:srgbClr val="C00000"/>
                </a:solidFill>
                <a:latin typeface="宋体" panose="02010600030101010101" pitchFamily="2" charset="-122"/>
                <a:ea typeface="宋体" panose="02010600030101010101" pitchFamily="2" charset="-122"/>
              </a:rPr>
              <a:t>◎</a:t>
            </a:r>
            <a:r>
              <a:rPr lang="zh-CN" altLang="en-US" sz="1600" dirty="0">
                <a:solidFill>
                  <a:schemeClr val="bg1"/>
                </a:solidFill>
                <a:latin typeface="微软雅黑" panose="020B0503020204020204" charset="-122"/>
                <a:ea typeface="微软雅黑" panose="020B0503020204020204" charset="-122"/>
                <a:cs typeface="微软雅黑" panose="020B0503020204020204" charset="-122"/>
              </a:rPr>
              <a:t>个人信息修改</a:t>
            </a:r>
            <a:endParaRPr lang="zh-CN" sz="1600" b="1" dirty="0">
              <a:solidFill>
                <a:schemeClr val="bg1"/>
              </a:solidFill>
              <a:latin typeface="仿宋_GB2312" panose="02010609030101010101" charset="-122"/>
              <a:ea typeface="仿宋_GB2312" panose="02010609030101010101" charset="-122"/>
            </a:endParaRPr>
          </a:p>
        </p:txBody>
      </p:sp>
      <p:pic>
        <p:nvPicPr>
          <p:cNvPr id="12" name="图片 11"/>
          <p:cNvPicPr>
            <a:picLocks noChangeAspect="1"/>
          </p:cNvPicPr>
          <p:nvPr/>
        </p:nvPicPr>
        <p:blipFill>
          <a:blip r:embed="rId1"/>
          <a:stretch>
            <a:fillRect/>
          </a:stretch>
        </p:blipFill>
        <p:spPr>
          <a:xfrm>
            <a:off x="4582795" y="522605"/>
            <a:ext cx="4075430" cy="3223895"/>
          </a:xfrm>
          <a:prstGeom prst="rect">
            <a:avLst/>
          </a:prstGeom>
        </p:spPr>
      </p:pic>
    </p:spTree>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548640" y="522351"/>
            <a:ext cx="8046720" cy="4098798"/>
          </a:xfrm>
          <a:prstGeom prst="rect">
            <a:avLst/>
          </a:prstGeom>
          <a:solidFill>
            <a:schemeClr val="bg1"/>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Calibri Light" panose="020F0302020204030204"/>
              <a:ea typeface="微软雅黑" panose="020B0503020204020204" charset="-122"/>
              <a:cs typeface="+mn-cs"/>
            </a:endParaRPr>
          </a:p>
        </p:txBody>
      </p:sp>
      <p:sp>
        <p:nvSpPr>
          <p:cNvPr id="15" name="椭圆 14"/>
          <p:cNvSpPr/>
          <p:nvPr/>
        </p:nvSpPr>
        <p:spPr>
          <a:xfrm>
            <a:off x="658999" y="843455"/>
            <a:ext cx="1185567" cy="1201571"/>
          </a:xfrm>
          <a:prstGeom prst="ellipse">
            <a:avLst/>
          </a:prstGeom>
          <a:solidFill>
            <a:schemeClr val="accent1"/>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Calibri Light" panose="020F0302020204030204"/>
              <a:ea typeface="微软雅黑" panose="020B0503020204020204" charset="-122"/>
              <a:cs typeface="+mn-cs"/>
            </a:endParaRPr>
          </a:p>
        </p:txBody>
      </p:sp>
      <p:sp>
        <p:nvSpPr>
          <p:cNvPr id="23" name="矩形 22"/>
          <p:cNvSpPr/>
          <p:nvPr/>
        </p:nvSpPr>
        <p:spPr>
          <a:xfrm>
            <a:off x="3144264" y="2110758"/>
            <a:ext cx="184731" cy="646331"/>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3600" b="1" i="0" u="none" strike="noStrike" kern="100" cap="none" spc="0" normalizeH="0" baseline="0" noProof="0" dirty="0">
              <a:ln>
                <a:noFill/>
              </a:ln>
              <a:solidFill>
                <a:srgbClr val="222B34"/>
              </a:solidFill>
              <a:effectLst/>
              <a:uLnTx/>
              <a:uFillTx/>
              <a:latin typeface="微软雅黑" panose="020B0503020204020204" charset="-122"/>
              <a:ea typeface="微软雅黑" panose="020B0503020204020204" charset="-122"/>
              <a:cs typeface="Times New Roman" panose="02020603050405020304" pitchFamily="18" charset="0"/>
            </a:endParaRPr>
          </a:p>
        </p:txBody>
      </p:sp>
      <p:sp>
        <p:nvSpPr>
          <p:cNvPr id="30" name="矩形 29"/>
          <p:cNvSpPr/>
          <p:nvPr/>
        </p:nvSpPr>
        <p:spPr>
          <a:xfrm>
            <a:off x="3144264" y="2733086"/>
            <a:ext cx="184731" cy="461665"/>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en-US" altLang="zh-CN" sz="2400" b="0" i="0" u="none" strike="noStrike" kern="100" cap="none" spc="0" normalizeH="0" baseline="0" noProof="0" dirty="0">
              <a:ln>
                <a:noFill/>
              </a:ln>
              <a:solidFill>
                <a:srgbClr val="222B34"/>
              </a:solidFill>
              <a:effectLst/>
              <a:uLnTx/>
              <a:uFillTx/>
              <a:latin typeface="Arial" panose="020B0604020202020204"/>
              <a:ea typeface="微软雅黑" panose="020B0503020204020204" charset="-122"/>
              <a:cs typeface="Times New Roman" panose="02020603050405020304" pitchFamily="18" charset="0"/>
            </a:endParaRPr>
          </a:p>
        </p:txBody>
      </p:sp>
      <p:sp>
        <p:nvSpPr>
          <p:cNvPr id="6" name="AutoShape 59"/>
          <p:cNvSpPr/>
          <p:nvPr/>
        </p:nvSpPr>
        <p:spPr bwMode="auto">
          <a:xfrm>
            <a:off x="811525" y="1054086"/>
            <a:ext cx="779757" cy="772764"/>
          </a:xfrm>
          <a:custGeom>
            <a:avLst/>
            <a:gdLst>
              <a:gd name="T0" fmla="+- 0 10794 23"/>
              <a:gd name="T1" fmla="*/ T0 w 21543"/>
              <a:gd name="T2" fmla="*/ 10800 h 21600"/>
              <a:gd name="T3" fmla="+- 0 10794 23"/>
              <a:gd name="T4" fmla="*/ T3 w 21543"/>
              <a:gd name="T5" fmla="*/ 10800 h 21600"/>
              <a:gd name="T6" fmla="+- 0 10794 23"/>
              <a:gd name="T7" fmla="*/ T6 w 21543"/>
              <a:gd name="T8" fmla="*/ 10800 h 21600"/>
              <a:gd name="T9" fmla="+- 0 10794 23"/>
              <a:gd name="T10" fmla="*/ T9 w 21543"/>
              <a:gd name="T11" fmla="*/ 10800 h 21600"/>
            </a:gdLst>
            <a:ahLst/>
            <a:cxnLst>
              <a:cxn ang="0">
                <a:pos x="T1" y="T2"/>
              </a:cxn>
              <a:cxn ang="0">
                <a:pos x="T4" y="T5"/>
              </a:cxn>
              <a:cxn ang="0">
                <a:pos x="T7" y="T8"/>
              </a:cxn>
              <a:cxn ang="0">
                <a:pos x="T10" y="T11"/>
              </a:cxn>
            </a:cxnLst>
            <a:rect l="0" t="0" r="r" b="b"/>
            <a:pathLst>
              <a:path w="21543" h="21600">
                <a:moveTo>
                  <a:pt x="16976" y="19986"/>
                </a:moveTo>
                <a:lnTo>
                  <a:pt x="11226" y="17680"/>
                </a:lnTo>
                <a:cubicBezTo>
                  <a:pt x="11088" y="17626"/>
                  <a:pt x="10946" y="17608"/>
                  <a:pt x="10806" y="17600"/>
                </a:cubicBezTo>
                <a:lnTo>
                  <a:pt x="19660" y="3837"/>
                </a:lnTo>
                <a:cubicBezTo>
                  <a:pt x="19660" y="3837"/>
                  <a:pt x="16976" y="19986"/>
                  <a:pt x="16976" y="19986"/>
                </a:cubicBezTo>
                <a:close/>
                <a:moveTo>
                  <a:pt x="6859" y="16244"/>
                </a:moveTo>
                <a:cubicBezTo>
                  <a:pt x="6858" y="16242"/>
                  <a:pt x="6855" y="16240"/>
                  <a:pt x="6854" y="16238"/>
                </a:cubicBezTo>
                <a:lnTo>
                  <a:pt x="19606" y="2552"/>
                </a:lnTo>
                <a:lnTo>
                  <a:pt x="8735" y="19536"/>
                </a:lnTo>
                <a:cubicBezTo>
                  <a:pt x="8735" y="19536"/>
                  <a:pt x="6859" y="16244"/>
                  <a:pt x="6859" y="16244"/>
                </a:cubicBezTo>
                <a:close/>
                <a:moveTo>
                  <a:pt x="2111" y="14024"/>
                </a:moveTo>
                <a:lnTo>
                  <a:pt x="17712" y="3595"/>
                </a:lnTo>
                <a:lnTo>
                  <a:pt x="6369" y="15770"/>
                </a:lnTo>
                <a:cubicBezTo>
                  <a:pt x="6309" y="15734"/>
                  <a:pt x="6256" y="15687"/>
                  <a:pt x="6190" y="15660"/>
                </a:cubicBezTo>
                <a:cubicBezTo>
                  <a:pt x="6190" y="15660"/>
                  <a:pt x="2111" y="14024"/>
                  <a:pt x="2111" y="14024"/>
                </a:cubicBezTo>
                <a:close/>
                <a:moveTo>
                  <a:pt x="21234" y="108"/>
                </a:moveTo>
                <a:cubicBezTo>
                  <a:pt x="21123" y="35"/>
                  <a:pt x="20996" y="0"/>
                  <a:pt x="20868" y="0"/>
                </a:cubicBezTo>
                <a:cubicBezTo>
                  <a:pt x="20738" y="0"/>
                  <a:pt x="20608" y="36"/>
                  <a:pt x="20495" y="113"/>
                </a:cubicBezTo>
                <a:lnTo>
                  <a:pt x="299" y="13613"/>
                </a:lnTo>
                <a:cubicBezTo>
                  <a:pt x="91" y="13751"/>
                  <a:pt x="-23" y="13995"/>
                  <a:pt x="3" y="14244"/>
                </a:cubicBezTo>
                <a:cubicBezTo>
                  <a:pt x="28" y="14494"/>
                  <a:pt x="190" y="14708"/>
                  <a:pt x="422" y="14801"/>
                </a:cubicBezTo>
                <a:lnTo>
                  <a:pt x="5689" y="16914"/>
                </a:lnTo>
                <a:lnTo>
                  <a:pt x="8166" y="21259"/>
                </a:lnTo>
                <a:cubicBezTo>
                  <a:pt x="8284" y="21468"/>
                  <a:pt x="8505" y="21597"/>
                  <a:pt x="8743" y="21599"/>
                </a:cubicBezTo>
                <a:lnTo>
                  <a:pt x="8751" y="21599"/>
                </a:lnTo>
                <a:cubicBezTo>
                  <a:pt x="8987" y="21599"/>
                  <a:pt x="9206" y="21474"/>
                  <a:pt x="9328" y="21271"/>
                </a:cubicBezTo>
                <a:lnTo>
                  <a:pt x="10726" y="18934"/>
                </a:lnTo>
                <a:lnTo>
                  <a:pt x="17253" y="21551"/>
                </a:lnTo>
                <a:cubicBezTo>
                  <a:pt x="17332" y="21584"/>
                  <a:pt x="17418" y="21599"/>
                  <a:pt x="17502" y="21599"/>
                </a:cubicBezTo>
                <a:cubicBezTo>
                  <a:pt x="17617" y="21599"/>
                  <a:pt x="17731" y="21571"/>
                  <a:pt x="17832" y="21512"/>
                </a:cubicBezTo>
                <a:cubicBezTo>
                  <a:pt x="18010" y="21412"/>
                  <a:pt x="18133" y="21238"/>
                  <a:pt x="18167" y="21035"/>
                </a:cubicBezTo>
                <a:lnTo>
                  <a:pt x="21533" y="785"/>
                </a:lnTo>
                <a:cubicBezTo>
                  <a:pt x="21576" y="520"/>
                  <a:pt x="21459" y="254"/>
                  <a:pt x="21234" y="108"/>
                </a:cubicBezTo>
              </a:path>
            </a:pathLst>
          </a:custGeom>
          <a:solidFill>
            <a:sysClr val="window" lastClr="FFFFFF"/>
          </a:solidFill>
          <a:ln>
            <a:noFill/>
          </a:ln>
          <a:effec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dirty="0">
              <a:ln>
                <a:noFill/>
              </a:ln>
              <a:solidFill>
                <a:srgbClr val="FFFFFF"/>
              </a:solidFill>
              <a:effectLst>
                <a:outerShdw blurRad="38100" dist="38100" dir="2700000" algn="tl">
                  <a:srgbClr val="000000"/>
                </a:outerShdw>
              </a:effectLst>
              <a:uLnTx/>
              <a:uFillTx/>
              <a:latin typeface="Gill Sans" charset="0"/>
              <a:ea typeface="宋体" panose="02010600030101010101" pitchFamily="2" charset="-122"/>
              <a:cs typeface="+mn-cs"/>
              <a:sym typeface="Gill Sans" charset="0"/>
            </a:endParaRPr>
          </a:p>
        </p:txBody>
      </p:sp>
      <p:sp>
        <p:nvSpPr>
          <p:cNvPr id="4" name="文本框 3"/>
          <p:cNvSpPr txBox="1"/>
          <p:nvPr/>
        </p:nvSpPr>
        <p:spPr>
          <a:xfrm flipH="1">
            <a:off x="1844675" y="979805"/>
            <a:ext cx="1867535" cy="36830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black"/>
                </a:solidFill>
                <a:effectLst/>
                <a:uLnTx/>
                <a:uFillTx/>
                <a:latin typeface="Calibri Light" panose="020F0302020204030204"/>
                <a:ea typeface="微软雅黑" panose="020B0503020204020204" charset="-122"/>
                <a:cs typeface="+mn-cs"/>
              </a:rPr>
              <a:t>我的页面（设置）</a:t>
            </a:r>
            <a:endParaRPr kumimoji="0" lang="zh-CN" altLang="en-US" sz="1800" b="0" i="0" u="none" strike="noStrike" kern="1200" cap="none" spc="0" normalizeH="0" baseline="0" noProof="0" dirty="0">
              <a:ln>
                <a:noFill/>
              </a:ln>
              <a:solidFill>
                <a:prstClr val="black"/>
              </a:solidFill>
              <a:effectLst/>
              <a:uLnTx/>
              <a:uFillTx/>
              <a:latin typeface="Calibri Light" panose="020F0302020204030204"/>
              <a:ea typeface="微软雅黑" panose="020B0503020204020204" charset="-122"/>
              <a:cs typeface="+mn-cs"/>
            </a:endParaRPr>
          </a:p>
        </p:txBody>
      </p:sp>
      <p:sp>
        <p:nvSpPr>
          <p:cNvPr id="7" name="AutoShape 126"/>
          <p:cNvSpPr/>
          <p:nvPr/>
        </p:nvSpPr>
        <p:spPr bwMode="auto">
          <a:xfrm>
            <a:off x="7564670" y="850638"/>
            <a:ext cx="626564" cy="62656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3499" y="14850"/>
                </a:moveTo>
                <a:cubicBezTo>
                  <a:pt x="9772" y="14850"/>
                  <a:pt x="6749" y="11827"/>
                  <a:pt x="6749" y="8100"/>
                </a:cubicBezTo>
                <a:cubicBezTo>
                  <a:pt x="6749" y="4372"/>
                  <a:pt x="9772" y="1350"/>
                  <a:pt x="13499" y="1350"/>
                </a:cubicBezTo>
                <a:cubicBezTo>
                  <a:pt x="17227" y="1350"/>
                  <a:pt x="20249" y="4372"/>
                  <a:pt x="20249" y="8100"/>
                </a:cubicBezTo>
                <a:cubicBezTo>
                  <a:pt x="20249" y="11827"/>
                  <a:pt x="17227" y="14850"/>
                  <a:pt x="13499" y="14850"/>
                </a:cubicBezTo>
                <a:moveTo>
                  <a:pt x="3236" y="20042"/>
                </a:moveTo>
                <a:cubicBezTo>
                  <a:pt x="3019" y="20266"/>
                  <a:pt x="2718" y="20408"/>
                  <a:pt x="2382" y="20408"/>
                </a:cubicBezTo>
                <a:cubicBezTo>
                  <a:pt x="1724" y="20408"/>
                  <a:pt x="1191" y="19875"/>
                  <a:pt x="1191" y="19218"/>
                </a:cubicBezTo>
                <a:cubicBezTo>
                  <a:pt x="1191" y="18881"/>
                  <a:pt x="1332" y="18580"/>
                  <a:pt x="1557" y="18363"/>
                </a:cubicBezTo>
                <a:lnTo>
                  <a:pt x="1551" y="18358"/>
                </a:lnTo>
                <a:lnTo>
                  <a:pt x="6996" y="12913"/>
                </a:lnTo>
                <a:cubicBezTo>
                  <a:pt x="7472" y="13555"/>
                  <a:pt x="8039" y="14122"/>
                  <a:pt x="8680" y="14599"/>
                </a:cubicBezTo>
                <a:cubicBezTo>
                  <a:pt x="8680" y="14599"/>
                  <a:pt x="3236" y="20042"/>
                  <a:pt x="3236" y="20042"/>
                </a:cubicBezTo>
                <a:close/>
                <a:moveTo>
                  <a:pt x="13499" y="0"/>
                </a:moveTo>
                <a:cubicBezTo>
                  <a:pt x="9026" y="0"/>
                  <a:pt x="5399" y="3626"/>
                  <a:pt x="5399" y="8100"/>
                </a:cubicBezTo>
                <a:cubicBezTo>
                  <a:pt x="5399" y="9467"/>
                  <a:pt x="5742" y="10754"/>
                  <a:pt x="6341" y="11884"/>
                </a:cubicBezTo>
                <a:lnTo>
                  <a:pt x="709" y="17515"/>
                </a:lnTo>
                <a:lnTo>
                  <a:pt x="713" y="17520"/>
                </a:lnTo>
                <a:cubicBezTo>
                  <a:pt x="274" y="17953"/>
                  <a:pt x="0" y="18552"/>
                  <a:pt x="0" y="19218"/>
                </a:cubicBezTo>
                <a:cubicBezTo>
                  <a:pt x="0" y="20533"/>
                  <a:pt x="1066" y="21599"/>
                  <a:pt x="2382" y="21599"/>
                </a:cubicBezTo>
                <a:cubicBezTo>
                  <a:pt x="3047" y="21599"/>
                  <a:pt x="3647" y="21326"/>
                  <a:pt x="4079" y="20885"/>
                </a:cubicBezTo>
                <a:lnTo>
                  <a:pt x="4078" y="20884"/>
                </a:lnTo>
                <a:lnTo>
                  <a:pt x="9708" y="15255"/>
                </a:lnTo>
                <a:cubicBezTo>
                  <a:pt x="10839" y="15856"/>
                  <a:pt x="12128" y="16200"/>
                  <a:pt x="13499" y="16200"/>
                </a:cubicBezTo>
                <a:cubicBezTo>
                  <a:pt x="17973" y="16200"/>
                  <a:pt x="21600" y="12573"/>
                  <a:pt x="21600" y="8100"/>
                </a:cubicBezTo>
                <a:cubicBezTo>
                  <a:pt x="21600" y="3626"/>
                  <a:pt x="17973" y="0"/>
                  <a:pt x="13499" y="0"/>
                </a:cubicBezTo>
              </a:path>
            </a:pathLst>
          </a:custGeom>
          <a:solidFill>
            <a:schemeClr val="bg1"/>
          </a:solidFill>
          <a:ln>
            <a:noFill/>
          </a:ln>
          <a:effectLst/>
        </p:spPr>
        <p:txBody>
          <a:bodyPr lIns="19050" tIns="19050" rIns="19050" bIns="19050" anchor="ctr"/>
          <a:lstStyle/>
          <a:p>
            <a:pPr algn="ctr" defTabSz="228600" fontAlgn="base" hangingPunct="0">
              <a:spcBef>
                <a:spcPct val="0"/>
              </a:spcBef>
              <a:spcAft>
                <a:spcPct val="0"/>
              </a:spcAft>
              <a:defRPr/>
            </a:pPr>
            <a:endParaRPr lang="en-US" sz="1500" kern="0" dirty="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8" name="文本框 7"/>
          <p:cNvSpPr txBox="1"/>
          <p:nvPr/>
        </p:nvSpPr>
        <p:spPr>
          <a:xfrm>
            <a:off x="1367790" y="1826895"/>
            <a:ext cx="2447925" cy="2984500"/>
          </a:xfrm>
          <a:prstGeom prst="rect">
            <a:avLst/>
          </a:prstGeom>
          <a:noFill/>
        </p:spPr>
        <p:txBody>
          <a:bodyPr wrap="square" rtlCol="0">
            <a:spAutoFit/>
          </a:bodyPr>
          <a:lstStyle/>
          <a:p>
            <a:r>
              <a:rPr lang="zh-CN" altLang="en-US">
                <a:solidFill>
                  <a:srgbClr val="C00000"/>
                </a:solidFill>
                <a:latin typeface="宋体" panose="02010600030101010101" pitchFamily="2" charset="-122"/>
                <a:ea typeface="宋体" panose="02010600030101010101" pitchFamily="2" charset="-122"/>
                <a:sym typeface="+mn-ea"/>
              </a:rPr>
              <a:t>◎</a:t>
            </a:r>
            <a:r>
              <a:rPr sz="1400">
                <a:latin typeface="微软雅黑" panose="020B0503020204020204" charset="-122"/>
                <a:ea typeface="微软雅黑" panose="020B0503020204020204" charset="-122"/>
                <a:cs typeface="微软雅黑" panose="020B0503020204020204" charset="-122"/>
                <a:sym typeface="+mn-ea"/>
              </a:rPr>
              <a:t>通过uni.request函数请求阿里云接口进行用户昵称以及用户密码的修改。修改成功和修改失败均会有对应的提示</a:t>
            </a:r>
            <a:r>
              <a:rPr sz="1600">
                <a:latin typeface="微软雅黑" panose="020B0503020204020204" charset="-122"/>
                <a:ea typeface="微软雅黑" panose="020B0503020204020204" charset="-122"/>
                <a:cs typeface="微软雅黑" panose="020B0503020204020204" charset="-122"/>
                <a:sym typeface="+mn-ea"/>
              </a:rPr>
              <a:t>。</a:t>
            </a:r>
            <a:endParaRPr sz="1600">
              <a:latin typeface="微软雅黑" panose="020B0503020204020204" charset="-122"/>
              <a:ea typeface="微软雅黑" panose="020B0503020204020204" charset="-122"/>
              <a:cs typeface="微软雅黑" panose="020B0503020204020204" charset="-122"/>
              <a:sym typeface="+mn-ea"/>
            </a:endParaRPr>
          </a:p>
          <a:p>
            <a:r>
              <a:rPr lang="zh-CN" altLang="en-US" sz="1600" dirty="0">
                <a:solidFill>
                  <a:srgbClr val="C00000"/>
                </a:solidFill>
                <a:latin typeface="宋体" panose="02010600030101010101" pitchFamily="2" charset="-122"/>
                <a:ea typeface="宋体" panose="02010600030101010101" pitchFamily="2" charset="-122"/>
                <a:sym typeface="+mn-ea"/>
              </a:rPr>
              <a:t>◎</a:t>
            </a:r>
            <a:r>
              <a:rPr sz="1600">
                <a:ea typeface="微软雅黑" panose="020B0503020204020204" charset="-122"/>
                <a:sym typeface="+mn-ea"/>
              </a:rPr>
              <a:t>使用uni.request调用后端接口</a:t>
            </a:r>
            <a:r>
              <a:rPr lang="zh-CN" sz="1600">
                <a:ea typeface="微软雅黑" panose="020B0503020204020204" charset="-122"/>
                <a:sym typeface="+mn-ea"/>
              </a:rPr>
              <a:t>进行修改</a:t>
            </a:r>
            <a:r>
              <a:rPr lang="en-US" sz="1600">
                <a:ea typeface="微软雅黑" panose="020B0503020204020204" charset="-122"/>
                <a:sym typeface="+mn-ea"/>
              </a:rPr>
              <a:t>jinxing</a:t>
            </a:r>
            <a:r>
              <a:rPr sz="1600">
                <a:ea typeface="微软雅黑" panose="020B0503020204020204" charset="-122"/>
                <a:sym typeface="+mn-ea"/>
              </a:rPr>
              <a:t>http://47.99.140.102:8080/</a:t>
            </a:r>
            <a:r>
              <a:rPr lang="en-US" sz="1600">
                <a:ea typeface="微软雅黑" panose="020B0503020204020204" charset="-122"/>
                <a:sym typeface="+mn-ea"/>
              </a:rPr>
              <a:t>user/updatePwd</a:t>
            </a:r>
            <a:endParaRPr lang="en-US" sz="1600">
              <a:ea typeface="微软雅黑" panose="020B0503020204020204" charset="-122"/>
              <a:sym typeface="+mn-ea"/>
            </a:endParaRPr>
          </a:p>
          <a:p>
            <a:r>
              <a:rPr sz="1600">
                <a:ea typeface="微软雅黑" panose="020B0503020204020204" charset="-122"/>
                <a:sym typeface="+mn-ea"/>
              </a:rPr>
              <a:t>http://47.99.140.102:8080/</a:t>
            </a:r>
            <a:r>
              <a:rPr lang="en-US" sz="1600">
                <a:ea typeface="微软雅黑" panose="020B0503020204020204" charset="-122"/>
                <a:sym typeface="+mn-ea"/>
              </a:rPr>
              <a:t>user/update</a:t>
            </a:r>
            <a:endParaRPr lang="zh-CN" altLang="en-US" sz="1600">
              <a:latin typeface="微软雅黑" panose="020B0503020204020204" charset="-122"/>
              <a:ea typeface="微软雅黑" panose="020B0503020204020204" charset="-122"/>
              <a:cs typeface="微软雅黑" panose="020B0503020204020204" charset="-122"/>
              <a:sym typeface="+mn-ea"/>
            </a:endParaRPr>
          </a:p>
          <a:p>
            <a:endParaRPr sz="1600">
              <a:latin typeface="微软雅黑" panose="020B0503020204020204" charset="-122"/>
              <a:ea typeface="微软雅黑" panose="020B0503020204020204" charset="-122"/>
              <a:cs typeface="微软雅黑" panose="020B0503020204020204" charset="-122"/>
              <a:sym typeface="+mn-ea"/>
            </a:endParaRPr>
          </a:p>
        </p:txBody>
      </p:sp>
      <p:sp>
        <p:nvSpPr>
          <p:cNvPr id="5" name="文本框 4"/>
          <p:cNvSpPr txBox="1"/>
          <p:nvPr/>
        </p:nvSpPr>
        <p:spPr>
          <a:xfrm>
            <a:off x="2053705" y="82532"/>
            <a:ext cx="3325495" cy="368300"/>
          </a:xfrm>
          <a:prstGeom prst="rect">
            <a:avLst/>
          </a:prstGeom>
          <a:noFill/>
        </p:spPr>
        <p:txBody>
          <a:bodyPr wrap="square" rtlCol="0">
            <a:spAutoFit/>
          </a:bodyPr>
          <a:p>
            <a:r>
              <a:rPr lang="zh-CN" altLang="en-US" dirty="0">
                <a:solidFill>
                  <a:srgbClr val="C00000"/>
                </a:solidFill>
                <a:latin typeface="宋体" panose="02010600030101010101" pitchFamily="2" charset="-122"/>
                <a:ea typeface="宋体" panose="02010600030101010101" pitchFamily="2" charset="-122"/>
              </a:rPr>
              <a:t>◎</a:t>
            </a:r>
            <a:r>
              <a:rPr lang="zh-CN" altLang="en-US" sz="1600" dirty="0">
                <a:solidFill>
                  <a:schemeClr val="bg1"/>
                </a:solidFill>
                <a:latin typeface="微软雅黑" panose="020B0503020204020204" charset="-122"/>
                <a:ea typeface="微软雅黑" panose="020B0503020204020204" charset="-122"/>
                <a:cs typeface="微软雅黑" panose="020B0503020204020204" charset="-122"/>
              </a:rPr>
              <a:t>昵称和用户名密码修改</a:t>
            </a:r>
            <a:endParaRPr lang="zh-CN" sz="1600" b="1" dirty="0">
              <a:solidFill>
                <a:schemeClr val="bg1"/>
              </a:solidFill>
              <a:latin typeface="仿宋_GB2312" panose="02010609030101010101" charset="-122"/>
              <a:ea typeface="仿宋_GB2312" panose="02010609030101010101" charset="-122"/>
            </a:endParaRPr>
          </a:p>
        </p:txBody>
      </p:sp>
      <p:pic>
        <p:nvPicPr>
          <p:cNvPr id="2" name="图片 1"/>
          <p:cNvPicPr>
            <a:picLocks noChangeAspect="1"/>
          </p:cNvPicPr>
          <p:nvPr/>
        </p:nvPicPr>
        <p:blipFill>
          <a:blip r:embed="rId1"/>
          <a:stretch>
            <a:fillRect/>
          </a:stretch>
        </p:blipFill>
        <p:spPr>
          <a:xfrm>
            <a:off x="3815715" y="629285"/>
            <a:ext cx="2346325" cy="3614420"/>
          </a:xfrm>
          <a:prstGeom prst="rect">
            <a:avLst/>
          </a:prstGeom>
        </p:spPr>
      </p:pic>
      <p:pic>
        <p:nvPicPr>
          <p:cNvPr id="3" name="图片 2"/>
          <p:cNvPicPr>
            <a:picLocks noChangeAspect="1"/>
          </p:cNvPicPr>
          <p:nvPr/>
        </p:nvPicPr>
        <p:blipFill>
          <a:blip r:embed="rId2"/>
          <a:stretch>
            <a:fillRect/>
          </a:stretch>
        </p:blipFill>
        <p:spPr>
          <a:xfrm>
            <a:off x="6207125" y="629285"/>
            <a:ext cx="2321560" cy="3561715"/>
          </a:xfrm>
          <a:prstGeom prst="rect">
            <a:avLst/>
          </a:prstGeom>
        </p:spPr>
      </p:pic>
    </p:spTree>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548640" y="522351"/>
            <a:ext cx="8046720" cy="4098798"/>
          </a:xfrm>
          <a:prstGeom prst="rect">
            <a:avLst/>
          </a:prstGeom>
          <a:solidFill>
            <a:schemeClr val="bg2"/>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Calibri Light" panose="020F0302020204030204"/>
              <a:ea typeface="微软雅黑" panose="020B0503020204020204" charset="-122"/>
              <a:cs typeface="+mn-cs"/>
            </a:endParaRPr>
          </a:p>
        </p:txBody>
      </p:sp>
      <p:sp>
        <p:nvSpPr>
          <p:cNvPr id="23" name="矩形 22"/>
          <p:cNvSpPr/>
          <p:nvPr/>
        </p:nvSpPr>
        <p:spPr>
          <a:xfrm>
            <a:off x="3144264" y="2110758"/>
            <a:ext cx="184731" cy="646331"/>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3600" b="1" i="0" u="none" strike="noStrike" kern="100" cap="none" spc="0" normalizeH="0" baseline="0" noProof="0" dirty="0">
              <a:ln>
                <a:noFill/>
              </a:ln>
              <a:solidFill>
                <a:srgbClr val="222B34"/>
              </a:solidFill>
              <a:effectLst/>
              <a:uLnTx/>
              <a:uFillTx/>
              <a:latin typeface="微软雅黑" panose="020B0503020204020204" charset="-122"/>
              <a:ea typeface="微软雅黑" panose="020B0503020204020204" charset="-122"/>
              <a:cs typeface="Times New Roman" panose="02020603050405020304" pitchFamily="18" charset="0"/>
            </a:endParaRPr>
          </a:p>
        </p:txBody>
      </p:sp>
      <p:sp>
        <p:nvSpPr>
          <p:cNvPr id="30" name="矩形 29"/>
          <p:cNvSpPr/>
          <p:nvPr/>
        </p:nvSpPr>
        <p:spPr>
          <a:xfrm>
            <a:off x="3144264" y="2733086"/>
            <a:ext cx="184731" cy="461665"/>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en-US" altLang="zh-CN" sz="2400" b="0" i="0" u="none" strike="noStrike" kern="100" cap="none" spc="0" normalizeH="0" baseline="0" noProof="0" dirty="0">
              <a:ln>
                <a:noFill/>
              </a:ln>
              <a:solidFill>
                <a:srgbClr val="222B34"/>
              </a:solidFill>
              <a:effectLst/>
              <a:uLnTx/>
              <a:uFillTx/>
              <a:latin typeface="Arial" panose="020B0604020202020204"/>
              <a:ea typeface="微软雅黑" panose="020B0503020204020204" charset="-122"/>
              <a:cs typeface="Times New Roman" panose="02020603050405020304" pitchFamily="18" charset="0"/>
            </a:endParaRPr>
          </a:p>
        </p:txBody>
      </p:sp>
      <p:sp>
        <p:nvSpPr>
          <p:cNvPr id="16" name="文本框 15"/>
          <p:cNvSpPr txBox="1"/>
          <p:nvPr/>
        </p:nvSpPr>
        <p:spPr>
          <a:xfrm>
            <a:off x="3963035" y="92710"/>
            <a:ext cx="2099310" cy="36830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lang="zh-CN" altLang="en-US" noProof="0" dirty="0">
                <a:ln>
                  <a:noFill/>
                </a:ln>
                <a:solidFill>
                  <a:prstClr val="black"/>
                </a:solidFill>
                <a:effectLst/>
                <a:uLnTx/>
                <a:uFillTx/>
                <a:latin typeface="Calibri Light" panose="020F0302020204030204"/>
                <a:ea typeface="微软雅黑" panose="020B0503020204020204" charset="-122"/>
                <a:sym typeface="+mn-ea"/>
              </a:rPr>
              <a:t>修改文章</a:t>
            </a:r>
            <a:endParaRPr lang="zh-CN" altLang="en-US" dirty="0"/>
          </a:p>
        </p:txBody>
      </p:sp>
      <p:pic>
        <p:nvPicPr>
          <p:cNvPr id="3" name="图片 2"/>
          <p:cNvPicPr>
            <a:picLocks noChangeAspect="1"/>
          </p:cNvPicPr>
          <p:nvPr/>
        </p:nvPicPr>
        <p:blipFill>
          <a:blip r:embed="rId1"/>
          <a:stretch>
            <a:fillRect/>
          </a:stretch>
        </p:blipFill>
        <p:spPr>
          <a:xfrm>
            <a:off x="548640" y="524510"/>
            <a:ext cx="8046720" cy="4097020"/>
          </a:xfrm>
          <a:prstGeom prst="rect">
            <a:avLst/>
          </a:prstGeom>
        </p:spPr>
      </p:pic>
    </p:spTree>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548640" y="522351"/>
            <a:ext cx="8046720" cy="4098798"/>
          </a:xfrm>
          <a:prstGeom prst="rect">
            <a:avLst/>
          </a:prstGeom>
          <a:solidFill>
            <a:schemeClr val="bg1"/>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Calibri Light" panose="020F0302020204030204"/>
              <a:ea typeface="微软雅黑" panose="020B0503020204020204" charset="-122"/>
              <a:cs typeface="+mn-cs"/>
            </a:endParaRPr>
          </a:p>
        </p:txBody>
      </p:sp>
      <p:sp>
        <p:nvSpPr>
          <p:cNvPr id="15" name="椭圆 14"/>
          <p:cNvSpPr/>
          <p:nvPr/>
        </p:nvSpPr>
        <p:spPr>
          <a:xfrm>
            <a:off x="658999" y="843455"/>
            <a:ext cx="1185567" cy="1201571"/>
          </a:xfrm>
          <a:prstGeom prst="ellipse">
            <a:avLst/>
          </a:prstGeom>
          <a:solidFill>
            <a:schemeClr val="accent1"/>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Calibri Light" panose="020F0302020204030204"/>
              <a:ea typeface="微软雅黑" panose="020B0503020204020204" charset="-122"/>
              <a:cs typeface="+mn-cs"/>
            </a:endParaRPr>
          </a:p>
        </p:txBody>
      </p:sp>
      <p:sp>
        <p:nvSpPr>
          <p:cNvPr id="23" name="矩形 22"/>
          <p:cNvSpPr/>
          <p:nvPr/>
        </p:nvSpPr>
        <p:spPr>
          <a:xfrm>
            <a:off x="3144264" y="2110758"/>
            <a:ext cx="184731" cy="646331"/>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3600" b="1" i="0" u="none" strike="noStrike" kern="100" cap="none" spc="0" normalizeH="0" baseline="0" noProof="0" dirty="0">
              <a:ln>
                <a:noFill/>
              </a:ln>
              <a:solidFill>
                <a:srgbClr val="222B34"/>
              </a:solidFill>
              <a:effectLst/>
              <a:uLnTx/>
              <a:uFillTx/>
              <a:latin typeface="微软雅黑" panose="020B0503020204020204" charset="-122"/>
              <a:ea typeface="微软雅黑" panose="020B0503020204020204" charset="-122"/>
              <a:cs typeface="Times New Roman" panose="02020603050405020304" pitchFamily="18" charset="0"/>
            </a:endParaRPr>
          </a:p>
        </p:txBody>
      </p:sp>
      <p:sp>
        <p:nvSpPr>
          <p:cNvPr id="30" name="矩形 29"/>
          <p:cNvSpPr/>
          <p:nvPr/>
        </p:nvSpPr>
        <p:spPr>
          <a:xfrm>
            <a:off x="3144264" y="2733086"/>
            <a:ext cx="184731" cy="461665"/>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en-US" altLang="zh-CN" sz="2400" b="0" i="0" u="none" strike="noStrike" kern="100" cap="none" spc="0" normalizeH="0" baseline="0" noProof="0" dirty="0">
              <a:ln>
                <a:noFill/>
              </a:ln>
              <a:solidFill>
                <a:srgbClr val="222B34"/>
              </a:solidFill>
              <a:effectLst/>
              <a:uLnTx/>
              <a:uFillTx/>
              <a:latin typeface="Arial" panose="020B0604020202020204"/>
              <a:ea typeface="微软雅黑" panose="020B0503020204020204" charset="-122"/>
              <a:cs typeface="Times New Roman" panose="02020603050405020304" pitchFamily="18" charset="0"/>
            </a:endParaRPr>
          </a:p>
        </p:txBody>
      </p:sp>
      <p:sp>
        <p:nvSpPr>
          <p:cNvPr id="6" name="AutoShape 59"/>
          <p:cNvSpPr/>
          <p:nvPr/>
        </p:nvSpPr>
        <p:spPr bwMode="auto">
          <a:xfrm>
            <a:off x="811525" y="1054086"/>
            <a:ext cx="779757" cy="772764"/>
          </a:xfrm>
          <a:custGeom>
            <a:avLst/>
            <a:gdLst>
              <a:gd name="T0" fmla="+- 0 10794 23"/>
              <a:gd name="T1" fmla="*/ T0 w 21543"/>
              <a:gd name="T2" fmla="*/ 10800 h 21600"/>
              <a:gd name="T3" fmla="+- 0 10794 23"/>
              <a:gd name="T4" fmla="*/ T3 w 21543"/>
              <a:gd name="T5" fmla="*/ 10800 h 21600"/>
              <a:gd name="T6" fmla="+- 0 10794 23"/>
              <a:gd name="T7" fmla="*/ T6 w 21543"/>
              <a:gd name="T8" fmla="*/ 10800 h 21600"/>
              <a:gd name="T9" fmla="+- 0 10794 23"/>
              <a:gd name="T10" fmla="*/ T9 w 21543"/>
              <a:gd name="T11" fmla="*/ 10800 h 21600"/>
            </a:gdLst>
            <a:ahLst/>
            <a:cxnLst>
              <a:cxn ang="0">
                <a:pos x="T1" y="T2"/>
              </a:cxn>
              <a:cxn ang="0">
                <a:pos x="T4" y="T5"/>
              </a:cxn>
              <a:cxn ang="0">
                <a:pos x="T7" y="T8"/>
              </a:cxn>
              <a:cxn ang="0">
                <a:pos x="T10" y="T11"/>
              </a:cxn>
            </a:cxnLst>
            <a:rect l="0" t="0" r="r" b="b"/>
            <a:pathLst>
              <a:path w="21543" h="21600">
                <a:moveTo>
                  <a:pt x="16976" y="19986"/>
                </a:moveTo>
                <a:lnTo>
                  <a:pt x="11226" y="17680"/>
                </a:lnTo>
                <a:cubicBezTo>
                  <a:pt x="11088" y="17626"/>
                  <a:pt x="10946" y="17608"/>
                  <a:pt x="10806" y="17600"/>
                </a:cubicBezTo>
                <a:lnTo>
                  <a:pt x="19660" y="3837"/>
                </a:lnTo>
                <a:cubicBezTo>
                  <a:pt x="19660" y="3837"/>
                  <a:pt x="16976" y="19986"/>
                  <a:pt x="16976" y="19986"/>
                </a:cubicBezTo>
                <a:close/>
                <a:moveTo>
                  <a:pt x="6859" y="16244"/>
                </a:moveTo>
                <a:cubicBezTo>
                  <a:pt x="6858" y="16242"/>
                  <a:pt x="6855" y="16240"/>
                  <a:pt x="6854" y="16238"/>
                </a:cubicBezTo>
                <a:lnTo>
                  <a:pt x="19606" y="2552"/>
                </a:lnTo>
                <a:lnTo>
                  <a:pt x="8735" y="19536"/>
                </a:lnTo>
                <a:cubicBezTo>
                  <a:pt x="8735" y="19536"/>
                  <a:pt x="6859" y="16244"/>
                  <a:pt x="6859" y="16244"/>
                </a:cubicBezTo>
                <a:close/>
                <a:moveTo>
                  <a:pt x="2111" y="14024"/>
                </a:moveTo>
                <a:lnTo>
                  <a:pt x="17712" y="3595"/>
                </a:lnTo>
                <a:lnTo>
                  <a:pt x="6369" y="15770"/>
                </a:lnTo>
                <a:cubicBezTo>
                  <a:pt x="6309" y="15734"/>
                  <a:pt x="6256" y="15687"/>
                  <a:pt x="6190" y="15660"/>
                </a:cubicBezTo>
                <a:cubicBezTo>
                  <a:pt x="6190" y="15660"/>
                  <a:pt x="2111" y="14024"/>
                  <a:pt x="2111" y="14024"/>
                </a:cubicBezTo>
                <a:close/>
                <a:moveTo>
                  <a:pt x="21234" y="108"/>
                </a:moveTo>
                <a:cubicBezTo>
                  <a:pt x="21123" y="35"/>
                  <a:pt x="20996" y="0"/>
                  <a:pt x="20868" y="0"/>
                </a:cubicBezTo>
                <a:cubicBezTo>
                  <a:pt x="20738" y="0"/>
                  <a:pt x="20608" y="36"/>
                  <a:pt x="20495" y="113"/>
                </a:cubicBezTo>
                <a:lnTo>
                  <a:pt x="299" y="13613"/>
                </a:lnTo>
                <a:cubicBezTo>
                  <a:pt x="91" y="13751"/>
                  <a:pt x="-23" y="13995"/>
                  <a:pt x="3" y="14244"/>
                </a:cubicBezTo>
                <a:cubicBezTo>
                  <a:pt x="28" y="14494"/>
                  <a:pt x="190" y="14708"/>
                  <a:pt x="422" y="14801"/>
                </a:cubicBezTo>
                <a:lnTo>
                  <a:pt x="5689" y="16914"/>
                </a:lnTo>
                <a:lnTo>
                  <a:pt x="8166" y="21259"/>
                </a:lnTo>
                <a:cubicBezTo>
                  <a:pt x="8284" y="21468"/>
                  <a:pt x="8505" y="21597"/>
                  <a:pt x="8743" y="21599"/>
                </a:cubicBezTo>
                <a:lnTo>
                  <a:pt x="8751" y="21599"/>
                </a:lnTo>
                <a:cubicBezTo>
                  <a:pt x="8987" y="21599"/>
                  <a:pt x="9206" y="21474"/>
                  <a:pt x="9328" y="21271"/>
                </a:cubicBezTo>
                <a:lnTo>
                  <a:pt x="10726" y="18934"/>
                </a:lnTo>
                <a:lnTo>
                  <a:pt x="17253" y="21551"/>
                </a:lnTo>
                <a:cubicBezTo>
                  <a:pt x="17332" y="21584"/>
                  <a:pt x="17418" y="21599"/>
                  <a:pt x="17502" y="21599"/>
                </a:cubicBezTo>
                <a:cubicBezTo>
                  <a:pt x="17617" y="21599"/>
                  <a:pt x="17731" y="21571"/>
                  <a:pt x="17832" y="21512"/>
                </a:cubicBezTo>
                <a:cubicBezTo>
                  <a:pt x="18010" y="21412"/>
                  <a:pt x="18133" y="21238"/>
                  <a:pt x="18167" y="21035"/>
                </a:cubicBezTo>
                <a:lnTo>
                  <a:pt x="21533" y="785"/>
                </a:lnTo>
                <a:cubicBezTo>
                  <a:pt x="21576" y="520"/>
                  <a:pt x="21459" y="254"/>
                  <a:pt x="21234" y="108"/>
                </a:cubicBezTo>
              </a:path>
            </a:pathLst>
          </a:custGeom>
          <a:solidFill>
            <a:sysClr val="window" lastClr="FFFFFF"/>
          </a:solidFill>
          <a:ln>
            <a:noFill/>
          </a:ln>
          <a:effec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dirty="0">
              <a:ln>
                <a:noFill/>
              </a:ln>
              <a:solidFill>
                <a:srgbClr val="FFFFFF"/>
              </a:solidFill>
              <a:effectLst>
                <a:outerShdw blurRad="38100" dist="38100" dir="2700000" algn="tl">
                  <a:srgbClr val="000000"/>
                </a:outerShdw>
              </a:effectLst>
              <a:uLnTx/>
              <a:uFillTx/>
              <a:latin typeface="Gill Sans" charset="0"/>
              <a:ea typeface="宋体" panose="02010600030101010101" pitchFamily="2" charset="-122"/>
              <a:cs typeface="+mn-cs"/>
              <a:sym typeface="Gill Sans" charset="0"/>
            </a:endParaRPr>
          </a:p>
        </p:txBody>
      </p:sp>
      <p:sp>
        <p:nvSpPr>
          <p:cNvPr id="4" name="文本框 3"/>
          <p:cNvSpPr txBox="1"/>
          <p:nvPr/>
        </p:nvSpPr>
        <p:spPr>
          <a:xfrm flipH="1">
            <a:off x="2053590" y="629285"/>
            <a:ext cx="1188085" cy="36830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black"/>
                </a:solidFill>
                <a:effectLst/>
                <a:uLnTx/>
                <a:uFillTx/>
                <a:latin typeface="Calibri Light" panose="020F0302020204030204"/>
                <a:ea typeface="微软雅黑" panose="020B0503020204020204" charset="-122"/>
                <a:cs typeface="+mn-cs"/>
              </a:rPr>
              <a:t>我的页面</a:t>
            </a:r>
            <a:endParaRPr kumimoji="0" lang="zh-CN" altLang="en-US" sz="1800" b="0" i="0" u="none" strike="noStrike" kern="1200" cap="none" spc="0" normalizeH="0" baseline="0" noProof="0" dirty="0">
              <a:ln>
                <a:noFill/>
              </a:ln>
              <a:solidFill>
                <a:prstClr val="black"/>
              </a:solidFill>
              <a:effectLst/>
              <a:uLnTx/>
              <a:uFillTx/>
              <a:latin typeface="Calibri Light" panose="020F0302020204030204"/>
              <a:ea typeface="微软雅黑" panose="020B0503020204020204" charset="-122"/>
              <a:cs typeface="+mn-cs"/>
            </a:endParaRPr>
          </a:p>
        </p:txBody>
      </p:sp>
      <p:sp>
        <p:nvSpPr>
          <p:cNvPr id="7" name="AutoShape 126"/>
          <p:cNvSpPr/>
          <p:nvPr/>
        </p:nvSpPr>
        <p:spPr bwMode="auto">
          <a:xfrm>
            <a:off x="7564670" y="850638"/>
            <a:ext cx="626564" cy="62656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3499" y="14850"/>
                </a:moveTo>
                <a:cubicBezTo>
                  <a:pt x="9772" y="14850"/>
                  <a:pt x="6749" y="11827"/>
                  <a:pt x="6749" y="8100"/>
                </a:cubicBezTo>
                <a:cubicBezTo>
                  <a:pt x="6749" y="4372"/>
                  <a:pt x="9772" y="1350"/>
                  <a:pt x="13499" y="1350"/>
                </a:cubicBezTo>
                <a:cubicBezTo>
                  <a:pt x="17227" y="1350"/>
                  <a:pt x="20249" y="4372"/>
                  <a:pt x="20249" y="8100"/>
                </a:cubicBezTo>
                <a:cubicBezTo>
                  <a:pt x="20249" y="11827"/>
                  <a:pt x="17227" y="14850"/>
                  <a:pt x="13499" y="14850"/>
                </a:cubicBezTo>
                <a:moveTo>
                  <a:pt x="3236" y="20042"/>
                </a:moveTo>
                <a:cubicBezTo>
                  <a:pt x="3019" y="20266"/>
                  <a:pt x="2718" y="20408"/>
                  <a:pt x="2382" y="20408"/>
                </a:cubicBezTo>
                <a:cubicBezTo>
                  <a:pt x="1724" y="20408"/>
                  <a:pt x="1191" y="19875"/>
                  <a:pt x="1191" y="19218"/>
                </a:cubicBezTo>
                <a:cubicBezTo>
                  <a:pt x="1191" y="18881"/>
                  <a:pt x="1332" y="18580"/>
                  <a:pt x="1557" y="18363"/>
                </a:cubicBezTo>
                <a:lnTo>
                  <a:pt x="1551" y="18358"/>
                </a:lnTo>
                <a:lnTo>
                  <a:pt x="6996" y="12913"/>
                </a:lnTo>
                <a:cubicBezTo>
                  <a:pt x="7472" y="13555"/>
                  <a:pt x="8039" y="14122"/>
                  <a:pt x="8680" y="14599"/>
                </a:cubicBezTo>
                <a:cubicBezTo>
                  <a:pt x="8680" y="14599"/>
                  <a:pt x="3236" y="20042"/>
                  <a:pt x="3236" y="20042"/>
                </a:cubicBezTo>
                <a:close/>
                <a:moveTo>
                  <a:pt x="13499" y="0"/>
                </a:moveTo>
                <a:cubicBezTo>
                  <a:pt x="9026" y="0"/>
                  <a:pt x="5399" y="3626"/>
                  <a:pt x="5399" y="8100"/>
                </a:cubicBezTo>
                <a:cubicBezTo>
                  <a:pt x="5399" y="9467"/>
                  <a:pt x="5742" y="10754"/>
                  <a:pt x="6341" y="11884"/>
                </a:cubicBezTo>
                <a:lnTo>
                  <a:pt x="709" y="17515"/>
                </a:lnTo>
                <a:lnTo>
                  <a:pt x="713" y="17520"/>
                </a:lnTo>
                <a:cubicBezTo>
                  <a:pt x="274" y="17953"/>
                  <a:pt x="0" y="18552"/>
                  <a:pt x="0" y="19218"/>
                </a:cubicBezTo>
                <a:cubicBezTo>
                  <a:pt x="0" y="20533"/>
                  <a:pt x="1066" y="21599"/>
                  <a:pt x="2382" y="21599"/>
                </a:cubicBezTo>
                <a:cubicBezTo>
                  <a:pt x="3047" y="21599"/>
                  <a:pt x="3647" y="21326"/>
                  <a:pt x="4079" y="20885"/>
                </a:cubicBezTo>
                <a:lnTo>
                  <a:pt x="4078" y="20884"/>
                </a:lnTo>
                <a:lnTo>
                  <a:pt x="9708" y="15255"/>
                </a:lnTo>
                <a:cubicBezTo>
                  <a:pt x="10839" y="15856"/>
                  <a:pt x="12128" y="16200"/>
                  <a:pt x="13499" y="16200"/>
                </a:cubicBezTo>
                <a:cubicBezTo>
                  <a:pt x="17973" y="16200"/>
                  <a:pt x="21600" y="12573"/>
                  <a:pt x="21600" y="8100"/>
                </a:cubicBezTo>
                <a:cubicBezTo>
                  <a:pt x="21600" y="3626"/>
                  <a:pt x="17973" y="0"/>
                  <a:pt x="13499" y="0"/>
                </a:cubicBezTo>
              </a:path>
            </a:pathLst>
          </a:custGeom>
          <a:solidFill>
            <a:schemeClr val="bg1"/>
          </a:solidFill>
          <a:ln>
            <a:noFill/>
          </a:ln>
          <a:effectLst/>
        </p:spPr>
        <p:txBody>
          <a:bodyPr lIns="19050" tIns="19050" rIns="19050" bIns="19050" anchor="ctr"/>
          <a:lstStyle/>
          <a:p>
            <a:pPr algn="ctr" defTabSz="228600" fontAlgn="base" hangingPunct="0">
              <a:spcBef>
                <a:spcPct val="0"/>
              </a:spcBef>
              <a:spcAft>
                <a:spcPct val="0"/>
              </a:spcAft>
              <a:defRPr/>
            </a:pPr>
            <a:endParaRPr lang="en-US" sz="1500" kern="0" dirty="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8" name="文本框 7"/>
          <p:cNvSpPr txBox="1"/>
          <p:nvPr/>
        </p:nvSpPr>
        <p:spPr>
          <a:xfrm>
            <a:off x="873125" y="2110740"/>
            <a:ext cx="3063875" cy="2738120"/>
          </a:xfrm>
          <a:prstGeom prst="rect">
            <a:avLst/>
          </a:prstGeom>
          <a:noFill/>
        </p:spPr>
        <p:txBody>
          <a:bodyPr wrap="square" rtlCol="0">
            <a:spAutoFit/>
          </a:bodyPr>
          <a:lstStyle/>
          <a:p>
            <a:r>
              <a:rPr lang="zh-CN" altLang="en-US">
                <a:solidFill>
                  <a:srgbClr val="C00000"/>
                </a:solidFill>
                <a:latin typeface="宋体" panose="02010600030101010101" pitchFamily="2" charset="-122"/>
                <a:ea typeface="宋体" panose="02010600030101010101" pitchFamily="2" charset="-122"/>
                <a:sym typeface="+mn-ea"/>
              </a:rPr>
              <a:t>◎</a:t>
            </a:r>
            <a:r>
              <a:rPr sz="1400">
                <a:latin typeface="微软雅黑" panose="020B0503020204020204" charset="-122"/>
                <a:ea typeface="微软雅黑" panose="020B0503020204020204" charset="-122"/>
                <a:cs typeface="微软雅黑" panose="020B0503020204020204" charset="-122"/>
                <a:sym typeface="+mn-ea"/>
              </a:rPr>
              <a:t>通过uni.changeImg函数唤起文件选择窗口通过uni.uploadFile函数将文件上传到阿里云服务器，阿里云服务器返回一个链接，uni.request函数将链接传到阿里云数据库完成修改封面功能。</a:t>
            </a:r>
            <a:endParaRPr sz="1400">
              <a:latin typeface="微软雅黑" panose="020B0503020204020204" charset="-122"/>
              <a:ea typeface="微软雅黑" panose="020B0503020204020204" charset="-122"/>
              <a:cs typeface="微软雅黑" panose="020B0503020204020204" charset="-122"/>
              <a:sym typeface="+mn-ea"/>
            </a:endParaRPr>
          </a:p>
          <a:p>
            <a:r>
              <a:rPr lang="zh-CN" altLang="en-US" sz="1400" dirty="0">
                <a:solidFill>
                  <a:srgbClr val="C00000"/>
                </a:solidFill>
                <a:latin typeface="宋体" panose="02010600030101010101" pitchFamily="2" charset="-122"/>
                <a:ea typeface="宋体" panose="02010600030101010101" pitchFamily="2" charset="-122"/>
                <a:sym typeface="+mn-ea"/>
              </a:rPr>
              <a:t>◎</a:t>
            </a:r>
            <a:r>
              <a:rPr sz="1400">
                <a:ea typeface="微软雅黑" panose="020B0503020204020204" charset="-122"/>
                <a:sym typeface="+mn-ea"/>
              </a:rPr>
              <a:t>使用uni.request调用后端接口</a:t>
            </a:r>
            <a:r>
              <a:rPr lang="zh-CN" sz="1400">
                <a:ea typeface="微软雅黑" panose="020B0503020204020204" charset="-122"/>
                <a:sym typeface="+mn-ea"/>
              </a:rPr>
              <a:t>修改封面</a:t>
            </a:r>
            <a:r>
              <a:rPr sz="1400">
                <a:ea typeface="微软雅黑" panose="020B0503020204020204" charset="-122"/>
                <a:sym typeface="+mn-ea"/>
              </a:rPr>
              <a:t>http://47.99.140.102:8080/</a:t>
            </a:r>
            <a:r>
              <a:rPr lang="en-US" sz="1400">
                <a:ea typeface="微软雅黑" panose="020B0503020204020204" charset="-122"/>
                <a:sym typeface="+mn-ea"/>
              </a:rPr>
              <a:t>user/upload</a:t>
            </a:r>
            <a:endParaRPr lang="en-US" sz="1400">
              <a:ea typeface="微软雅黑" panose="020B0503020204020204" charset="-122"/>
              <a:sym typeface="+mn-ea"/>
            </a:endParaRPr>
          </a:p>
          <a:p>
            <a:endParaRPr lang="zh-CN" altLang="en-US" sz="1400">
              <a:latin typeface="微软雅黑" panose="020B0503020204020204" charset="-122"/>
              <a:ea typeface="微软雅黑" panose="020B0503020204020204" charset="-122"/>
              <a:cs typeface="微软雅黑" panose="020B0503020204020204" charset="-122"/>
              <a:sym typeface="+mn-ea"/>
            </a:endParaRPr>
          </a:p>
          <a:p>
            <a:endParaRPr sz="1400">
              <a:latin typeface="微软雅黑" panose="020B0503020204020204" charset="-122"/>
              <a:ea typeface="微软雅黑" panose="020B0503020204020204" charset="-122"/>
              <a:cs typeface="微软雅黑" panose="020B0503020204020204" charset="-122"/>
              <a:sym typeface="+mn-ea"/>
            </a:endParaRPr>
          </a:p>
          <a:p>
            <a:endParaRPr sz="1400">
              <a:latin typeface="微软雅黑" panose="020B0503020204020204" charset="-122"/>
              <a:ea typeface="微软雅黑" panose="020B0503020204020204" charset="-122"/>
              <a:cs typeface="微软雅黑" panose="020B0503020204020204" charset="-122"/>
              <a:sym typeface="+mn-ea"/>
            </a:endParaRPr>
          </a:p>
        </p:txBody>
      </p:sp>
      <p:sp>
        <p:nvSpPr>
          <p:cNvPr id="5" name="文本框 4"/>
          <p:cNvSpPr txBox="1"/>
          <p:nvPr/>
        </p:nvSpPr>
        <p:spPr>
          <a:xfrm>
            <a:off x="2053705" y="82532"/>
            <a:ext cx="3325495" cy="368300"/>
          </a:xfrm>
          <a:prstGeom prst="rect">
            <a:avLst/>
          </a:prstGeom>
          <a:noFill/>
        </p:spPr>
        <p:txBody>
          <a:bodyPr wrap="square" rtlCol="0">
            <a:spAutoFit/>
          </a:bodyPr>
          <a:p>
            <a:r>
              <a:rPr lang="zh-CN" altLang="en-US" dirty="0">
                <a:solidFill>
                  <a:srgbClr val="C00000"/>
                </a:solidFill>
                <a:latin typeface="宋体" panose="02010600030101010101" pitchFamily="2" charset="-122"/>
                <a:ea typeface="宋体" panose="02010600030101010101" pitchFamily="2" charset="-122"/>
              </a:rPr>
              <a:t>◎</a:t>
            </a:r>
            <a:r>
              <a:rPr lang="zh-CN" altLang="en-US" sz="1600" dirty="0">
                <a:solidFill>
                  <a:schemeClr val="bg1"/>
                </a:solidFill>
                <a:latin typeface="微软雅黑" panose="020B0503020204020204" charset="-122"/>
                <a:ea typeface="微软雅黑" panose="020B0503020204020204" charset="-122"/>
                <a:cs typeface="微软雅黑" panose="020B0503020204020204" charset="-122"/>
              </a:rPr>
              <a:t>文章功能：修改封面 </a:t>
            </a:r>
            <a:endParaRPr lang="zh-CN" altLang="en-US" sz="1600" dirty="0">
              <a:solidFill>
                <a:schemeClr val="bg1"/>
              </a:solidFill>
              <a:latin typeface="微软雅黑" panose="020B0503020204020204" charset="-122"/>
              <a:ea typeface="微软雅黑" panose="020B0503020204020204" charset="-122"/>
              <a:cs typeface="微软雅黑" panose="020B0503020204020204" charset="-122"/>
            </a:endParaRPr>
          </a:p>
        </p:txBody>
      </p:sp>
      <p:pic>
        <p:nvPicPr>
          <p:cNvPr id="9" name="图片 8"/>
          <p:cNvPicPr>
            <a:picLocks noChangeAspect="1"/>
          </p:cNvPicPr>
          <p:nvPr/>
        </p:nvPicPr>
        <p:blipFill>
          <a:blip r:embed="rId1"/>
          <a:stretch>
            <a:fillRect/>
          </a:stretch>
        </p:blipFill>
        <p:spPr>
          <a:xfrm>
            <a:off x="4554220" y="629285"/>
            <a:ext cx="4041775" cy="3851910"/>
          </a:xfrm>
          <a:prstGeom prst="rect">
            <a:avLst/>
          </a:prstGeom>
        </p:spPr>
      </p:pic>
    </p:spTree>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548640" y="522351"/>
            <a:ext cx="8046720" cy="4098798"/>
          </a:xfrm>
          <a:prstGeom prst="rect">
            <a:avLst/>
          </a:prstGeom>
          <a:solidFill>
            <a:schemeClr val="bg1"/>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Calibri Light" panose="020F0302020204030204"/>
              <a:ea typeface="微软雅黑" panose="020B0503020204020204" charset="-122"/>
              <a:cs typeface="+mn-cs"/>
            </a:endParaRPr>
          </a:p>
        </p:txBody>
      </p:sp>
      <p:sp>
        <p:nvSpPr>
          <p:cNvPr id="15" name="椭圆 14"/>
          <p:cNvSpPr/>
          <p:nvPr/>
        </p:nvSpPr>
        <p:spPr>
          <a:xfrm>
            <a:off x="658999" y="843455"/>
            <a:ext cx="1185567" cy="1201571"/>
          </a:xfrm>
          <a:prstGeom prst="ellipse">
            <a:avLst/>
          </a:prstGeom>
          <a:solidFill>
            <a:schemeClr val="accent1"/>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Calibri Light" panose="020F0302020204030204"/>
              <a:ea typeface="微软雅黑" panose="020B0503020204020204" charset="-122"/>
              <a:cs typeface="+mn-cs"/>
            </a:endParaRPr>
          </a:p>
        </p:txBody>
      </p:sp>
      <p:sp>
        <p:nvSpPr>
          <p:cNvPr id="23" name="矩形 22"/>
          <p:cNvSpPr/>
          <p:nvPr/>
        </p:nvSpPr>
        <p:spPr>
          <a:xfrm>
            <a:off x="3144264" y="2110758"/>
            <a:ext cx="184731" cy="646331"/>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3600" b="1" i="0" u="none" strike="noStrike" kern="100" cap="none" spc="0" normalizeH="0" baseline="0" noProof="0" dirty="0">
              <a:ln>
                <a:noFill/>
              </a:ln>
              <a:solidFill>
                <a:srgbClr val="222B34"/>
              </a:solidFill>
              <a:effectLst/>
              <a:uLnTx/>
              <a:uFillTx/>
              <a:latin typeface="微软雅黑" panose="020B0503020204020204" charset="-122"/>
              <a:ea typeface="微软雅黑" panose="020B0503020204020204" charset="-122"/>
              <a:cs typeface="Times New Roman" panose="02020603050405020304" pitchFamily="18" charset="0"/>
            </a:endParaRPr>
          </a:p>
        </p:txBody>
      </p:sp>
      <p:sp>
        <p:nvSpPr>
          <p:cNvPr id="30" name="矩形 29"/>
          <p:cNvSpPr/>
          <p:nvPr/>
        </p:nvSpPr>
        <p:spPr>
          <a:xfrm>
            <a:off x="3144264" y="2733086"/>
            <a:ext cx="184731" cy="461665"/>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en-US" altLang="zh-CN" sz="2400" b="0" i="0" u="none" strike="noStrike" kern="100" cap="none" spc="0" normalizeH="0" baseline="0" noProof="0" dirty="0">
              <a:ln>
                <a:noFill/>
              </a:ln>
              <a:solidFill>
                <a:srgbClr val="222B34"/>
              </a:solidFill>
              <a:effectLst/>
              <a:uLnTx/>
              <a:uFillTx/>
              <a:latin typeface="Arial" panose="020B0604020202020204"/>
              <a:ea typeface="微软雅黑" panose="020B0503020204020204" charset="-122"/>
              <a:cs typeface="Times New Roman" panose="02020603050405020304" pitchFamily="18" charset="0"/>
            </a:endParaRPr>
          </a:p>
        </p:txBody>
      </p:sp>
      <p:sp>
        <p:nvSpPr>
          <p:cNvPr id="6" name="AutoShape 59"/>
          <p:cNvSpPr/>
          <p:nvPr/>
        </p:nvSpPr>
        <p:spPr bwMode="auto">
          <a:xfrm>
            <a:off x="811525" y="1054086"/>
            <a:ext cx="779757" cy="772764"/>
          </a:xfrm>
          <a:custGeom>
            <a:avLst/>
            <a:gdLst>
              <a:gd name="T0" fmla="+- 0 10794 23"/>
              <a:gd name="T1" fmla="*/ T0 w 21543"/>
              <a:gd name="T2" fmla="*/ 10800 h 21600"/>
              <a:gd name="T3" fmla="+- 0 10794 23"/>
              <a:gd name="T4" fmla="*/ T3 w 21543"/>
              <a:gd name="T5" fmla="*/ 10800 h 21600"/>
              <a:gd name="T6" fmla="+- 0 10794 23"/>
              <a:gd name="T7" fmla="*/ T6 w 21543"/>
              <a:gd name="T8" fmla="*/ 10800 h 21600"/>
              <a:gd name="T9" fmla="+- 0 10794 23"/>
              <a:gd name="T10" fmla="*/ T9 w 21543"/>
              <a:gd name="T11" fmla="*/ 10800 h 21600"/>
            </a:gdLst>
            <a:ahLst/>
            <a:cxnLst>
              <a:cxn ang="0">
                <a:pos x="T1" y="T2"/>
              </a:cxn>
              <a:cxn ang="0">
                <a:pos x="T4" y="T5"/>
              </a:cxn>
              <a:cxn ang="0">
                <a:pos x="T7" y="T8"/>
              </a:cxn>
              <a:cxn ang="0">
                <a:pos x="T10" y="T11"/>
              </a:cxn>
            </a:cxnLst>
            <a:rect l="0" t="0" r="r" b="b"/>
            <a:pathLst>
              <a:path w="21543" h="21600">
                <a:moveTo>
                  <a:pt x="16976" y="19986"/>
                </a:moveTo>
                <a:lnTo>
                  <a:pt x="11226" y="17680"/>
                </a:lnTo>
                <a:cubicBezTo>
                  <a:pt x="11088" y="17626"/>
                  <a:pt x="10946" y="17608"/>
                  <a:pt x="10806" y="17600"/>
                </a:cubicBezTo>
                <a:lnTo>
                  <a:pt x="19660" y="3837"/>
                </a:lnTo>
                <a:cubicBezTo>
                  <a:pt x="19660" y="3837"/>
                  <a:pt x="16976" y="19986"/>
                  <a:pt x="16976" y="19986"/>
                </a:cubicBezTo>
                <a:close/>
                <a:moveTo>
                  <a:pt x="6859" y="16244"/>
                </a:moveTo>
                <a:cubicBezTo>
                  <a:pt x="6858" y="16242"/>
                  <a:pt x="6855" y="16240"/>
                  <a:pt x="6854" y="16238"/>
                </a:cubicBezTo>
                <a:lnTo>
                  <a:pt x="19606" y="2552"/>
                </a:lnTo>
                <a:lnTo>
                  <a:pt x="8735" y="19536"/>
                </a:lnTo>
                <a:cubicBezTo>
                  <a:pt x="8735" y="19536"/>
                  <a:pt x="6859" y="16244"/>
                  <a:pt x="6859" y="16244"/>
                </a:cubicBezTo>
                <a:close/>
                <a:moveTo>
                  <a:pt x="2111" y="14024"/>
                </a:moveTo>
                <a:lnTo>
                  <a:pt x="17712" y="3595"/>
                </a:lnTo>
                <a:lnTo>
                  <a:pt x="6369" y="15770"/>
                </a:lnTo>
                <a:cubicBezTo>
                  <a:pt x="6309" y="15734"/>
                  <a:pt x="6256" y="15687"/>
                  <a:pt x="6190" y="15660"/>
                </a:cubicBezTo>
                <a:cubicBezTo>
                  <a:pt x="6190" y="15660"/>
                  <a:pt x="2111" y="14024"/>
                  <a:pt x="2111" y="14024"/>
                </a:cubicBezTo>
                <a:close/>
                <a:moveTo>
                  <a:pt x="21234" y="108"/>
                </a:moveTo>
                <a:cubicBezTo>
                  <a:pt x="21123" y="35"/>
                  <a:pt x="20996" y="0"/>
                  <a:pt x="20868" y="0"/>
                </a:cubicBezTo>
                <a:cubicBezTo>
                  <a:pt x="20738" y="0"/>
                  <a:pt x="20608" y="36"/>
                  <a:pt x="20495" y="113"/>
                </a:cubicBezTo>
                <a:lnTo>
                  <a:pt x="299" y="13613"/>
                </a:lnTo>
                <a:cubicBezTo>
                  <a:pt x="91" y="13751"/>
                  <a:pt x="-23" y="13995"/>
                  <a:pt x="3" y="14244"/>
                </a:cubicBezTo>
                <a:cubicBezTo>
                  <a:pt x="28" y="14494"/>
                  <a:pt x="190" y="14708"/>
                  <a:pt x="422" y="14801"/>
                </a:cubicBezTo>
                <a:lnTo>
                  <a:pt x="5689" y="16914"/>
                </a:lnTo>
                <a:lnTo>
                  <a:pt x="8166" y="21259"/>
                </a:lnTo>
                <a:cubicBezTo>
                  <a:pt x="8284" y="21468"/>
                  <a:pt x="8505" y="21597"/>
                  <a:pt x="8743" y="21599"/>
                </a:cubicBezTo>
                <a:lnTo>
                  <a:pt x="8751" y="21599"/>
                </a:lnTo>
                <a:cubicBezTo>
                  <a:pt x="8987" y="21599"/>
                  <a:pt x="9206" y="21474"/>
                  <a:pt x="9328" y="21271"/>
                </a:cubicBezTo>
                <a:lnTo>
                  <a:pt x="10726" y="18934"/>
                </a:lnTo>
                <a:lnTo>
                  <a:pt x="17253" y="21551"/>
                </a:lnTo>
                <a:cubicBezTo>
                  <a:pt x="17332" y="21584"/>
                  <a:pt x="17418" y="21599"/>
                  <a:pt x="17502" y="21599"/>
                </a:cubicBezTo>
                <a:cubicBezTo>
                  <a:pt x="17617" y="21599"/>
                  <a:pt x="17731" y="21571"/>
                  <a:pt x="17832" y="21512"/>
                </a:cubicBezTo>
                <a:cubicBezTo>
                  <a:pt x="18010" y="21412"/>
                  <a:pt x="18133" y="21238"/>
                  <a:pt x="18167" y="21035"/>
                </a:cubicBezTo>
                <a:lnTo>
                  <a:pt x="21533" y="785"/>
                </a:lnTo>
                <a:cubicBezTo>
                  <a:pt x="21576" y="520"/>
                  <a:pt x="21459" y="254"/>
                  <a:pt x="21234" y="108"/>
                </a:cubicBezTo>
              </a:path>
            </a:pathLst>
          </a:custGeom>
          <a:solidFill>
            <a:sysClr val="window" lastClr="FFFFFF"/>
          </a:solidFill>
          <a:ln>
            <a:noFill/>
          </a:ln>
          <a:effec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dirty="0">
              <a:ln>
                <a:noFill/>
              </a:ln>
              <a:solidFill>
                <a:srgbClr val="FFFFFF"/>
              </a:solidFill>
              <a:effectLst>
                <a:outerShdw blurRad="38100" dist="38100" dir="2700000" algn="tl">
                  <a:srgbClr val="000000"/>
                </a:outerShdw>
              </a:effectLst>
              <a:uLnTx/>
              <a:uFillTx/>
              <a:latin typeface="Gill Sans" charset="0"/>
              <a:ea typeface="宋体" panose="02010600030101010101" pitchFamily="2" charset="-122"/>
              <a:cs typeface="+mn-cs"/>
              <a:sym typeface="Gill Sans" charset="0"/>
            </a:endParaRPr>
          </a:p>
        </p:txBody>
      </p:sp>
      <p:sp>
        <p:nvSpPr>
          <p:cNvPr id="4" name="文本框 3"/>
          <p:cNvSpPr txBox="1"/>
          <p:nvPr/>
        </p:nvSpPr>
        <p:spPr>
          <a:xfrm flipH="1">
            <a:off x="2053590" y="629285"/>
            <a:ext cx="1188085" cy="36830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black"/>
                </a:solidFill>
                <a:effectLst/>
                <a:uLnTx/>
                <a:uFillTx/>
                <a:latin typeface="Calibri Light" panose="020F0302020204030204"/>
                <a:ea typeface="微软雅黑" panose="020B0503020204020204" charset="-122"/>
                <a:cs typeface="+mn-cs"/>
              </a:rPr>
              <a:t>我的页面</a:t>
            </a:r>
            <a:endParaRPr kumimoji="0" lang="zh-CN" altLang="en-US" sz="1800" b="0" i="0" u="none" strike="noStrike" kern="1200" cap="none" spc="0" normalizeH="0" baseline="0" noProof="0" dirty="0">
              <a:ln>
                <a:noFill/>
              </a:ln>
              <a:solidFill>
                <a:prstClr val="black"/>
              </a:solidFill>
              <a:effectLst/>
              <a:uLnTx/>
              <a:uFillTx/>
              <a:latin typeface="Calibri Light" panose="020F0302020204030204"/>
              <a:ea typeface="微软雅黑" panose="020B0503020204020204" charset="-122"/>
              <a:cs typeface="+mn-cs"/>
            </a:endParaRPr>
          </a:p>
        </p:txBody>
      </p:sp>
      <p:sp>
        <p:nvSpPr>
          <p:cNvPr id="7" name="AutoShape 126"/>
          <p:cNvSpPr/>
          <p:nvPr/>
        </p:nvSpPr>
        <p:spPr bwMode="auto">
          <a:xfrm>
            <a:off x="7564670" y="850638"/>
            <a:ext cx="626564" cy="62656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3499" y="14850"/>
                </a:moveTo>
                <a:cubicBezTo>
                  <a:pt x="9772" y="14850"/>
                  <a:pt x="6749" y="11827"/>
                  <a:pt x="6749" y="8100"/>
                </a:cubicBezTo>
                <a:cubicBezTo>
                  <a:pt x="6749" y="4372"/>
                  <a:pt x="9772" y="1350"/>
                  <a:pt x="13499" y="1350"/>
                </a:cubicBezTo>
                <a:cubicBezTo>
                  <a:pt x="17227" y="1350"/>
                  <a:pt x="20249" y="4372"/>
                  <a:pt x="20249" y="8100"/>
                </a:cubicBezTo>
                <a:cubicBezTo>
                  <a:pt x="20249" y="11827"/>
                  <a:pt x="17227" y="14850"/>
                  <a:pt x="13499" y="14850"/>
                </a:cubicBezTo>
                <a:moveTo>
                  <a:pt x="3236" y="20042"/>
                </a:moveTo>
                <a:cubicBezTo>
                  <a:pt x="3019" y="20266"/>
                  <a:pt x="2718" y="20408"/>
                  <a:pt x="2382" y="20408"/>
                </a:cubicBezTo>
                <a:cubicBezTo>
                  <a:pt x="1724" y="20408"/>
                  <a:pt x="1191" y="19875"/>
                  <a:pt x="1191" y="19218"/>
                </a:cubicBezTo>
                <a:cubicBezTo>
                  <a:pt x="1191" y="18881"/>
                  <a:pt x="1332" y="18580"/>
                  <a:pt x="1557" y="18363"/>
                </a:cubicBezTo>
                <a:lnTo>
                  <a:pt x="1551" y="18358"/>
                </a:lnTo>
                <a:lnTo>
                  <a:pt x="6996" y="12913"/>
                </a:lnTo>
                <a:cubicBezTo>
                  <a:pt x="7472" y="13555"/>
                  <a:pt x="8039" y="14122"/>
                  <a:pt x="8680" y="14599"/>
                </a:cubicBezTo>
                <a:cubicBezTo>
                  <a:pt x="8680" y="14599"/>
                  <a:pt x="3236" y="20042"/>
                  <a:pt x="3236" y="20042"/>
                </a:cubicBezTo>
                <a:close/>
                <a:moveTo>
                  <a:pt x="13499" y="0"/>
                </a:moveTo>
                <a:cubicBezTo>
                  <a:pt x="9026" y="0"/>
                  <a:pt x="5399" y="3626"/>
                  <a:pt x="5399" y="8100"/>
                </a:cubicBezTo>
                <a:cubicBezTo>
                  <a:pt x="5399" y="9467"/>
                  <a:pt x="5742" y="10754"/>
                  <a:pt x="6341" y="11884"/>
                </a:cubicBezTo>
                <a:lnTo>
                  <a:pt x="709" y="17515"/>
                </a:lnTo>
                <a:lnTo>
                  <a:pt x="713" y="17520"/>
                </a:lnTo>
                <a:cubicBezTo>
                  <a:pt x="274" y="17953"/>
                  <a:pt x="0" y="18552"/>
                  <a:pt x="0" y="19218"/>
                </a:cubicBezTo>
                <a:cubicBezTo>
                  <a:pt x="0" y="20533"/>
                  <a:pt x="1066" y="21599"/>
                  <a:pt x="2382" y="21599"/>
                </a:cubicBezTo>
                <a:cubicBezTo>
                  <a:pt x="3047" y="21599"/>
                  <a:pt x="3647" y="21326"/>
                  <a:pt x="4079" y="20885"/>
                </a:cubicBezTo>
                <a:lnTo>
                  <a:pt x="4078" y="20884"/>
                </a:lnTo>
                <a:lnTo>
                  <a:pt x="9708" y="15255"/>
                </a:lnTo>
                <a:cubicBezTo>
                  <a:pt x="10839" y="15856"/>
                  <a:pt x="12128" y="16200"/>
                  <a:pt x="13499" y="16200"/>
                </a:cubicBezTo>
                <a:cubicBezTo>
                  <a:pt x="17973" y="16200"/>
                  <a:pt x="21600" y="12573"/>
                  <a:pt x="21600" y="8100"/>
                </a:cubicBezTo>
                <a:cubicBezTo>
                  <a:pt x="21600" y="3626"/>
                  <a:pt x="17973" y="0"/>
                  <a:pt x="13499" y="0"/>
                </a:cubicBezTo>
              </a:path>
            </a:pathLst>
          </a:custGeom>
          <a:solidFill>
            <a:schemeClr val="bg1"/>
          </a:solidFill>
          <a:ln>
            <a:noFill/>
          </a:ln>
          <a:effectLst/>
        </p:spPr>
        <p:txBody>
          <a:bodyPr lIns="19050" tIns="19050" rIns="19050" bIns="19050" anchor="ctr"/>
          <a:lstStyle/>
          <a:p>
            <a:pPr algn="ctr" defTabSz="228600" fontAlgn="base" hangingPunct="0">
              <a:spcBef>
                <a:spcPct val="0"/>
              </a:spcBef>
              <a:spcAft>
                <a:spcPct val="0"/>
              </a:spcAft>
              <a:defRPr/>
            </a:pPr>
            <a:endParaRPr lang="en-US" sz="1500" kern="0" dirty="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8" name="文本框 7"/>
          <p:cNvSpPr txBox="1"/>
          <p:nvPr/>
        </p:nvSpPr>
        <p:spPr>
          <a:xfrm>
            <a:off x="873125" y="2110740"/>
            <a:ext cx="2942590" cy="1014730"/>
          </a:xfrm>
          <a:prstGeom prst="rect">
            <a:avLst/>
          </a:prstGeom>
          <a:noFill/>
        </p:spPr>
        <p:txBody>
          <a:bodyPr wrap="square" rtlCol="0">
            <a:spAutoFit/>
          </a:bodyPr>
          <a:lstStyle/>
          <a:p>
            <a:r>
              <a:rPr lang="zh-CN" altLang="en-US">
                <a:solidFill>
                  <a:srgbClr val="C00000"/>
                </a:solidFill>
                <a:latin typeface="宋体" panose="02010600030101010101" pitchFamily="2" charset="-122"/>
                <a:ea typeface="宋体" panose="02010600030101010101" pitchFamily="2" charset="-122"/>
                <a:sym typeface="+mn-ea"/>
              </a:rPr>
              <a:t>◎</a:t>
            </a:r>
            <a:r>
              <a:rPr sz="1400">
                <a:latin typeface="微软雅黑" panose="020B0503020204020204" charset="-122"/>
                <a:ea typeface="微软雅黑" panose="020B0503020204020204" charset="-122"/>
                <a:cs typeface="微软雅黑" panose="020B0503020204020204" charset="-122"/>
                <a:sym typeface="+mn-ea"/>
              </a:rPr>
              <a:t>通过uni.request函数请求阿里云接口进行文章标题内容的上传，数据库自动生成文章ID</a:t>
            </a:r>
            <a:r>
              <a:rPr lang="zh-CN" sz="1400">
                <a:latin typeface="微软雅黑" panose="020B0503020204020204" charset="-122"/>
                <a:ea typeface="微软雅黑" panose="020B0503020204020204" charset="-122"/>
                <a:cs typeface="微软雅黑" panose="020B0503020204020204" charset="-122"/>
                <a:sym typeface="+mn-ea"/>
              </a:rPr>
              <a:t>，</a:t>
            </a:r>
            <a:r>
              <a:rPr lang="zh-CN" sz="1400">
                <a:sym typeface="+mn-ea"/>
              </a:rPr>
              <a:t>调用</a:t>
            </a:r>
            <a:r>
              <a:rPr lang="en-US" altLang="zh-CN" sz="1400">
                <a:sym typeface="+mn-ea"/>
              </a:rPr>
              <a:t>now</a:t>
            </a:r>
            <a:r>
              <a:rPr lang="zh-CN" altLang="en-US" sz="1400">
                <a:sym typeface="+mn-ea"/>
              </a:rPr>
              <a:t>函数获取当前时间为发布时间。</a:t>
            </a:r>
            <a:endParaRPr sz="1400">
              <a:latin typeface="微软雅黑" panose="020B0503020204020204" charset="-122"/>
              <a:ea typeface="微软雅黑" panose="020B0503020204020204" charset="-122"/>
              <a:cs typeface="微软雅黑" panose="020B0503020204020204" charset="-122"/>
              <a:sym typeface="+mn-ea"/>
            </a:endParaRPr>
          </a:p>
        </p:txBody>
      </p:sp>
      <p:sp>
        <p:nvSpPr>
          <p:cNvPr id="5" name="文本框 4"/>
          <p:cNvSpPr txBox="1"/>
          <p:nvPr/>
        </p:nvSpPr>
        <p:spPr>
          <a:xfrm>
            <a:off x="1901305" y="90152"/>
            <a:ext cx="3325495" cy="368300"/>
          </a:xfrm>
          <a:prstGeom prst="rect">
            <a:avLst/>
          </a:prstGeom>
          <a:noFill/>
        </p:spPr>
        <p:txBody>
          <a:bodyPr wrap="square" rtlCol="0">
            <a:spAutoFit/>
          </a:bodyPr>
          <a:p>
            <a:r>
              <a:rPr lang="zh-CN" altLang="en-US" dirty="0">
                <a:solidFill>
                  <a:srgbClr val="C00000"/>
                </a:solidFill>
                <a:latin typeface="宋体" panose="02010600030101010101" pitchFamily="2" charset="-122"/>
                <a:ea typeface="宋体" panose="02010600030101010101" pitchFamily="2" charset="-122"/>
              </a:rPr>
              <a:t>◎</a:t>
            </a:r>
            <a:r>
              <a:rPr lang="zh-CN" altLang="en-US" sz="1600" dirty="0">
                <a:solidFill>
                  <a:schemeClr val="bg1"/>
                </a:solidFill>
                <a:latin typeface="微软雅黑" panose="020B0503020204020204" charset="-122"/>
                <a:ea typeface="微软雅黑" panose="020B0503020204020204" charset="-122"/>
                <a:cs typeface="微软雅黑" panose="020B0503020204020204" charset="-122"/>
              </a:rPr>
              <a:t>文章功能：修改文章标题 </a:t>
            </a:r>
            <a:endParaRPr lang="zh-CN" altLang="en-US" sz="1600" dirty="0">
              <a:solidFill>
                <a:schemeClr val="bg1"/>
              </a:solidFill>
              <a:latin typeface="微软雅黑" panose="020B0503020204020204" charset="-122"/>
              <a:ea typeface="微软雅黑" panose="020B0503020204020204" charset="-122"/>
              <a:cs typeface="微软雅黑" panose="020B0503020204020204" charset="-122"/>
            </a:endParaRPr>
          </a:p>
        </p:txBody>
      </p:sp>
      <p:pic>
        <p:nvPicPr>
          <p:cNvPr id="2" name="图片 1"/>
          <p:cNvPicPr>
            <a:picLocks noChangeAspect="1"/>
          </p:cNvPicPr>
          <p:nvPr/>
        </p:nvPicPr>
        <p:blipFill>
          <a:blip r:embed="rId1"/>
          <a:stretch>
            <a:fillRect/>
          </a:stretch>
        </p:blipFill>
        <p:spPr>
          <a:xfrm>
            <a:off x="4559935" y="443865"/>
            <a:ext cx="4036060" cy="4255770"/>
          </a:xfrm>
          <a:prstGeom prst="rect">
            <a:avLst/>
          </a:prstGeom>
        </p:spPr>
      </p:pic>
    </p:spTree>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548640" y="522351"/>
            <a:ext cx="8046720" cy="4098798"/>
          </a:xfrm>
          <a:prstGeom prst="rect">
            <a:avLst/>
          </a:prstGeom>
          <a:solidFill>
            <a:schemeClr val="bg1"/>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Calibri Light" panose="020F0302020204030204"/>
              <a:ea typeface="微软雅黑" panose="020B0503020204020204" charset="-122"/>
              <a:cs typeface="+mn-cs"/>
            </a:endParaRPr>
          </a:p>
        </p:txBody>
      </p:sp>
      <p:sp>
        <p:nvSpPr>
          <p:cNvPr id="15" name="椭圆 14"/>
          <p:cNvSpPr/>
          <p:nvPr/>
        </p:nvSpPr>
        <p:spPr>
          <a:xfrm>
            <a:off x="658999" y="843455"/>
            <a:ext cx="1185567" cy="1201571"/>
          </a:xfrm>
          <a:prstGeom prst="ellipse">
            <a:avLst/>
          </a:prstGeom>
          <a:solidFill>
            <a:schemeClr val="accent1"/>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Calibri Light" panose="020F0302020204030204"/>
              <a:ea typeface="微软雅黑" panose="020B0503020204020204" charset="-122"/>
              <a:cs typeface="+mn-cs"/>
            </a:endParaRPr>
          </a:p>
        </p:txBody>
      </p:sp>
      <p:sp>
        <p:nvSpPr>
          <p:cNvPr id="23" name="矩形 22"/>
          <p:cNvSpPr/>
          <p:nvPr/>
        </p:nvSpPr>
        <p:spPr>
          <a:xfrm>
            <a:off x="3144264" y="2110758"/>
            <a:ext cx="184731" cy="646331"/>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3600" b="1" i="0" u="none" strike="noStrike" kern="100" cap="none" spc="0" normalizeH="0" baseline="0" noProof="0" dirty="0">
              <a:ln>
                <a:noFill/>
              </a:ln>
              <a:solidFill>
                <a:srgbClr val="222B34"/>
              </a:solidFill>
              <a:effectLst/>
              <a:uLnTx/>
              <a:uFillTx/>
              <a:latin typeface="微软雅黑" panose="020B0503020204020204" charset="-122"/>
              <a:ea typeface="微软雅黑" panose="020B0503020204020204" charset="-122"/>
              <a:cs typeface="Times New Roman" panose="02020603050405020304" pitchFamily="18" charset="0"/>
            </a:endParaRPr>
          </a:p>
        </p:txBody>
      </p:sp>
      <p:sp>
        <p:nvSpPr>
          <p:cNvPr id="30" name="矩形 29"/>
          <p:cNvSpPr/>
          <p:nvPr/>
        </p:nvSpPr>
        <p:spPr>
          <a:xfrm>
            <a:off x="3144264" y="2733086"/>
            <a:ext cx="184731" cy="461665"/>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en-US" altLang="zh-CN" sz="2400" b="0" i="0" u="none" strike="noStrike" kern="100" cap="none" spc="0" normalizeH="0" baseline="0" noProof="0" dirty="0">
              <a:ln>
                <a:noFill/>
              </a:ln>
              <a:solidFill>
                <a:srgbClr val="222B34"/>
              </a:solidFill>
              <a:effectLst/>
              <a:uLnTx/>
              <a:uFillTx/>
              <a:latin typeface="Arial" panose="020B0604020202020204"/>
              <a:ea typeface="微软雅黑" panose="020B0503020204020204" charset="-122"/>
              <a:cs typeface="Times New Roman" panose="02020603050405020304" pitchFamily="18" charset="0"/>
            </a:endParaRPr>
          </a:p>
        </p:txBody>
      </p:sp>
      <p:sp>
        <p:nvSpPr>
          <p:cNvPr id="6" name="AutoShape 59"/>
          <p:cNvSpPr/>
          <p:nvPr/>
        </p:nvSpPr>
        <p:spPr bwMode="auto">
          <a:xfrm>
            <a:off x="811525" y="1054086"/>
            <a:ext cx="779757" cy="772764"/>
          </a:xfrm>
          <a:custGeom>
            <a:avLst/>
            <a:gdLst>
              <a:gd name="T0" fmla="+- 0 10794 23"/>
              <a:gd name="T1" fmla="*/ T0 w 21543"/>
              <a:gd name="T2" fmla="*/ 10800 h 21600"/>
              <a:gd name="T3" fmla="+- 0 10794 23"/>
              <a:gd name="T4" fmla="*/ T3 w 21543"/>
              <a:gd name="T5" fmla="*/ 10800 h 21600"/>
              <a:gd name="T6" fmla="+- 0 10794 23"/>
              <a:gd name="T7" fmla="*/ T6 w 21543"/>
              <a:gd name="T8" fmla="*/ 10800 h 21600"/>
              <a:gd name="T9" fmla="+- 0 10794 23"/>
              <a:gd name="T10" fmla="*/ T9 w 21543"/>
              <a:gd name="T11" fmla="*/ 10800 h 21600"/>
            </a:gdLst>
            <a:ahLst/>
            <a:cxnLst>
              <a:cxn ang="0">
                <a:pos x="T1" y="T2"/>
              </a:cxn>
              <a:cxn ang="0">
                <a:pos x="T4" y="T5"/>
              </a:cxn>
              <a:cxn ang="0">
                <a:pos x="T7" y="T8"/>
              </a:cxn>
              <a:cxn ang="0">
                <a:pos x="T10" y="T11"/>
              </a:cxn>
            </a:cxnLst>
            <a:rect l="0" t="0" r="r" b="b"/>
            <a:pathLst>
              <a:path w="21543" h="21600">
                <a:moveTo>
                  <a:pt x="16976" y="19986"/>
                </a:moveTo>
                <a:lnTo>
                  <a:pt x="11226" y="17680"/>
                </a:lnTo>
                <a:cubicBezTo>
                  <a:pt x="11088" y="17626"/>
                  <a:pt x="10946" y="17608"/>
                  <a:pt x="10806" y="17600"/>
                </a:cubicBezTo>
                <a:lnTo>
                  <a:pt x="19660" y="3837"/>
                </a:lnTo>
                <a:cubicBezTo>
                  <a:pt x="19660" y="3837"/>
                  <a:pt x="16976" y="19986"/>
                  <a:pt x="16976" y="19986"/>
                </a:cubicBezTo>
                <a:close/>
                <a:moveTo>
                  <a:pt x="6859" y="16244"/>
                </a:moveTo>
                <a:cubicBezTo>
                  <a:pt x="6858" y="16242"/>
                  <a:pt x="6855" y="16240"/>
                  <a:pt x="6854" y="16238"/>
                </a:cubicBezTo>
                <a:lnTo>
                  <a:pt x="19606" y="2552"/>
                </a:lnTo>
                <a:lnTo>
                  <a:pt x="8735" y="19536"/>
                </a:lnTo>
                <a:cubicBezTo>
                  <a:pt x="8735" y="19536"/>
                  <a:pt x="6859" y="16244"/>
                  <a:pt x="6859" y="16244"/>
                </a:cubicBezTo>
                <a:close/>
                <a:moveTo>
                  <a:pt x="2111" y="14024"/>
                </a:moveTo>
                <a:lnTo>
                  <a:pt x="17712" y="3595"/>
                </a:lnTo>
                <a:lnTo>
                  <a:pt x="6369" y="15770"/>
                </a:lnTo>
                <a:cubicBezTo>
                  <a:pt x="6309" y="15734"/>
                  <a:pt x="6256" y="15687"/>
                  <a:pt x="6190" y="15660"/>
                </a:cubicBezTo>
                <a:cubicBezTo>
                  <a:pt x="6190" y="15660"/>
                  <a:pt x="2111" y="14024"/>
                  <a:pt x="2111" y="14024"/>
                </a:cubicBezTo>
                <a:close/>
                <a:moveTo>
                  <a:pt x="21234" y="108"/>
                </a:moveTo>
                <a:cubicBezTo>
                  <a:pt x="21123" y="35"/>
                  <a:pt x="20996" y="0"/>
                  <a:pt x="20868" y="0"/>
                </a:cubicBezTo>
                <a:cubicBezTo>
                  <a:pt x="20738" y="0"/>
                  <a:pt x="20608" y="36"/>
                  <a:pt x="20495" y="113"/>
                </a:cubicBezTo>
                <a:lnTo>
                  <a:pt x="299" y="13613"/>
                </a:lnTo>
                <a:cubicBezTo>
                  <a:pt x="91" y="13751"/>
                  <a:pt x="-23" y="13995"/>
                  <a:pt x="3" y="14244"/>
                </a:cubicBezTo>
                <a:cubicBezTo>
                  <a:pt x="28" y="14494"/>
                  <a:pt x="190" y="14708"/>
                  <a:pt x="422" y="14801"/>
                </a:cubicBezTo>
                <a:lnTo>
                  <a:pt x="5689" y="16914"/>
                </a:lnTo>
                <a:lnTo>
                  <a:pt x="8166" y="21259"/>
                </a:lnTo>
                <a:cubicBezTo>
                  <a:pt x="8284" y="21468"/>
                  <a:pt x="8505" y="21597"/>
                  <a:pt x="8743" y="21599"/>
                </a:cubicBezTo>
                <a:lnTo>
                  <a:pt x="8751" y="21599"/>
                </a:lnTo>
                <a:cubicBezTo>
                  <a:pt x="8987" y="21599"/>
                  <a:pt x="9206" y="21474"/>
                  <a:pt x="9328" y="21271"/>
                </a:cubicBezTo>
                <a:lnTo>
                  <a:pt x="10726" y="18934"/>
                </a:lnTo>
                <a:lnTo>
                  <a:pt x="17253" y="21551"/>
                </a:lnTo>
                <a:cubicBezTo>
                  <a:pt x="17332" y="21584"/>
                  <a:pt x="17418" y="21599"/>
                  <a:pt x="17502" y="21599"/>
                </a:cubicBezTo>
                <a:cubicBezTo>
                  <a:pt x="17617" y="21599"/>
                  <a:pt x="17731" y="21571"/>
                  <a:pt x="17832" y="21512"/>
                </a:cubicBezTo>
                <a:cubicBezTo>
                  <a:pt x="18010" y="21412"/>
                  <a:pt x="18133" y="21238"/>
                  <a:pt x="18167" y="21035"/>
                </a:cubicBezTo>
                <a:lnTo>
                  <a:pt x="21533" y="785"/>
                </a:lnTo>
                <a:cubicBezTo>
                  <a:pt x="21576" y="520"/>
                  <a:pt x="21459" y="254"/>
                  <a:pt x="21234" y="108"/>
                </a:cubicBezTo>
              </a:path>
            </a:pathLst>
          </a:custGeom>
          <a:solidFill>
            <a:sysClr val="window" lastClr="FFFFFF"/>
          </a:solidFill>
          <a:ln>
            <a:noFill/>
          </a:ln>
          <a:effec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dirty="0">
              <a:ln>
                <a:noFill/>
              </a:ln>
              <a:solidFill>
                <a:srgbClr val="FFFFFF"/>
              </a:solidFill>
              <a:effectLst>
                <a:outerShdw blurRad="38100" dist="38100" dir="2700000" algn="tl">
                  <a:srgbClr val="000000"/>
                </a:outerShdw>
              </a:effectLst>
              <a:uLnTx/>
              <a:uFillTx/>
              <a:latin typeface="Gill Sans" charset="0"/>
              <a:ea typeface="宋体" panose="02010600030101010101" pitchFamily="2" charset="-122"/>
              <a:cs typeface="+mn-cs"/>
              <a:sym typeface="Gill Sans" charset="0"/>
            </a:endParaRPr>
          </a:p>
        </p:txBody>
      </p:sp>
      <p:sp>
        <p:nvSpPr>
          <p:cNvPr id="4" name="文本框 3"/>
          <p:cNvSpPr txBox="1"/>
          <p:nvPr/>
        </p:nvSpPr>
        <p:spPr>
          <a:xfrm flipH="1">
            <a:off x="2053590" y="629285"/>
            <a:ext cx="1188085" cy="36830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black"/>
                </a:solidFill>
                <a:effectLst/>
                <a:uLnTx/>
                <a:uFillTx/>
                <a:latin typeface="Calibri Light" panose="020F0302020204030204"/>
                <a:ea typeface="微软雅黑" panose="020B0503020204020204" charset="-122"/>
                <a:cs typeface="+mn-cs"/>
              </a:rPr>
              <a:t>我的页面</a:t>
            </a:r>
            <a:endParaRPr kumimoji="0" lang="zh-CN" altLang="en-US" sz="1800" b="0" i="0" u="none" strike="noStrike" kern="1200" cap="none" spc="0" normalizeH="0" baseline="0" noProof="0" dirty="0">
              <a:ln>
                <a:noFill/>
              </a:ln>
              <a:solidFill>
                <a:prstClr val="black"/>
              </a:solidFill>
              <a:effectLst/>
              <a:uLnTx/>
              <a:uFillTx/>
              <a:latin typeface="Calibri Light" panose="020F0302020204030204"/>
              <a:ea typeface="微软雅黑" panose="020B0503020204020204" charset="-122"/>
              <a:cs typeface="+mn-cs"/>
            </a:endParaRPr>
          </a:p>
        </p:txBody>
      </p:sp>
      <p:sp>
        <p:nvSpPr>
          <p:cNvPr id="7" name="AutoShape 126"/>
          <p:cNvSpPr/>
          <p:nvPr/>
        </p:nvSpPr>
        <p:spPr bwMode="auto">
          <a:xfrm>
            <a:off x="7564670" y="850638"/>
            <a:ext cx="626564" cy="62656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3499" y="14850"/>
                </a:moveTo>
                <a:cubicBezTo>
                  <a:pt x="9772" y="14850"/>
                  <a:pt x="6749" y="11827"/>
                  <a:pt x="6749" y="8100"/>
                </a:cubicBezTo>
                <a:cubicBezTo>
                  <a:pt x="6749" y="4372"/>
                  <a:pt x="9772" y="1350"/>
                  <a:pt x="13499" y="1350"/>
                </a:cubicBezTo>
                <a:cubicBezTo>
                  <a:pt x="17227" y="1350"/>
                  <a:pt x="20249" y="4372"/>
                  <a:pt x="20249" y="8100"/>
                </a:cubicBezTo>
                <a:cubicBezTo>
                  <a:pt x="20249" y="11827"/>
                  <a:pt x="17227" y="14850"/>
                  <a:pt x="13499" y="14850"/>
                </a:cubicBezTo>
                <a:moveTo>
                  <a:pt x="3236" y="20042"/>
                </a:moveTo>
                <a:cubicBezTo>
                  <a:pt x="3019" y="20266"/>
                  <a:pt x="2718" y="20408"/>
                  <a:pt x="2382" y="20408"/>
                </a:cubicBezTo>
                <a:cubicBezTo>
                  <a:pt x="1724" y="20408"/>
                  <a:pt x="1191" y="19875"/>
                  <a:pt x="1191" y="19218"/>
                </a:cubicBezTo>
                <a:cubicBezTo>
                  <a:pt x="1191" y="18881"/>
                  <a:pt x="1332" y="18580"/>
                  <a:pt x="1557" y="18363"/>
                </a:cubicBezTo>
                <a:lnTo>
                  <a:pt x="1551" y="18358"/>
                </a:lnTo>
                <a:lnTo>
                  <a:pt x="6996" y="12913"/>
                </a:lnTo>
                <a:cubicBezTo>
                  <a:pt x="7472" y="13555"/>
                  <a:pt x="8039" y="14122"/>
                  <a:pt x="8680" y="14599"/>
                </a:cubicBezTo>
                <a:cubicBezTo>
                  <a:pt x="8680" y="14599"/>
                  <a:pt x="3236" y="20042"/>
                  <a:pt x="3236" y="20042"/>
                </a:cubicBezTo>
                <a:close/>
                <a:moveTo>
                  <a:pt x="13499" y="0"/>
                </a:moveTo>
                <a:cubicBezTo>
                  <a:pt x="9026" y="0"/>
                  <a:pt x="5399" y="3626"/>
                  <a:pt x="5399" y="8100"/>
                </a:cubicBezTo>
                <a:cubicBezTo>
                  <a:pt x="5399" y="9467"/>
                  <a:pt x="5742" y="10754"/>
                  <a:pt x="6341" y="11884"/>
                </a:cubicBezTo>
                <a:lnTo>
                  <a:pt x="709" y="17515"/>
                </a:lnTo>
                <a:lnTo>
                  <a:pt x="713" y="17520"/>
                </a:lnTo>
                <a:cubicBezTo>
                  <a:pt x="274" y="17953"/>
                  <a:pt x="0" y="18552"/>
                  <a:pt x="0" y="19218"/>
                </a:cubicBezTo>
                <a:cubicBezTo>
                  <a:pt x="0" y="20533"/>
                  <a:pt x="1066" y="21599"/>
                  <a:pt x="2382" y="21599"/>
                </a:cubicBezTo>
                <a:cubicBezTo>
                  <a:pt x="3047" y="21599"/>
                  <a:pt x="3647" y="21326"/>
                  <a:pt x="4079" y="20885"/>
                </a:cubicBezTo>
                <a:lnTo>
                  <a:pt x="4078" y="20884"/>
                </a:lnTo>
                <a:lnTo>
                  <a:pt x="9708" y="15255"/>
                </a:lnTo>
                <a:cubicBezTo>
                  <a:pt x="10839" y="15856"/>
                  <a:pt x="12128" y="16200"/>
                  <a:pt x="13499" y="16200"/>
                </a:cubicBezTo>
                <a:cubicBezTo>
                  <a:pt x="17973" y="16200"/>
                  <a:pt x="21600" y="12573"/>
                  <a:pt x="21600" y="8100"/>
                </a:cubicBezTo>
                <a:cubicBezTo>
                  <a:pt x="21600" y="3626"/>
                  <a:pt x="17973" y="0"/>
                  <a:pt x="13499" y="0"/>
                </a:cubicBezTo>
              </a:path>
            </a:pathLst>
          </a:custGeom>
          <a:solidFill>
            <a:schemeClr val="bg1"/>
          </a:solidFill>
          <a:ln>
            <a:noFill/>
          </a:ln>
          <a:effectLst/>
        </p:spPr>
        <p:txBody>
          <a:bodyPr lIns="19050" tIns="19050" rIns="19050" bIns="19050" anchor="ctr"/>
          <a:lstStyle/>
          <a:p>
            <a:pPr algn="ctr" defTabSz="228600" fontAlgn="base" hangingPunct="0">
              <a:spcBef>
                <a:spcPct val="0"/>
              </a:spcBef>
              <a:spcAft>
                <a:spcPct val="0"/>
              </a:spcAft>
              <a:defRPr/>
            </a:pPr>
            <a:endParaRPr lang="en-US" sz="1500" kern="0" dirty="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8" name="文本框 7"/>
          <p:cNvSpPr txBox="1"/>
          <p:nvPr/>
        </p:nvSpPr>
        <p:spPr>
          <a:xfrm>
            <a:off x="873125" y="2110740"/>
            <a:ext cx="2942590" cy="1445260"/>
          </a:xfrm>
          <a:prstGeom prst="rect">
            <a:avLst/>
          </a:prstGeom>
          <a:noFill/>
        </p:spPr>
        <p:txBody>
          <a:bodyPr wrap="square" rtlCol="0">
            <a:spAutoFit/>
          </a:bodyPr>
          <a:lstStyle/>
          <a:p>
            <a:r>
              <a:rPr lang="zh-CN" altLang="en-US">
                <a:solidFill>
                  <a:srgbClr val="C00000"/>
                </a:solidFill>
                <a:latin typeface="宋体" panose="02010600030101010101" pitchFamily="2" charset="-122"/>
                <a:ea typeface="宋体" panose="02010600030101010101" pitchFamily="2" charset="-122"/>
                <a:sym typeface="+mn-ea"/>
              </a:rPr>
              <a:t>◎</a:t>
            </a:r>
            <a:r>
              <a:rPr sz="1400">
                <a:latin typeface="微软雅黑" panose="020B0503020204020204" charset="-122"/>
                <a:ea typeface="微软雅黑" panose="020B0503020204020204" charset="-122"/>
                <a:cs typeface="微软雅黑" panose="020B0503020204020204" charset="-122"/>
                <a:sym typeface="+mn-ea"/>
              </a:rPr>
              <a:t>通过uni.request函数传输文章ID值请求阿里云接口删除对应文章。</a:t>
            </a:r>
            <a:endParaRPr sz="1400">
              <a:latin typeface="微软雅黑" panose="020B0503020204020204" charset="-122"/>
              <a:ea typeface="微软雅黑" panose="020B0503020204020204" charset="-122"/>
              <a:cs typeface="微软雅黑" panose="020B0503020204020204" charset="-122"/>
              <a:sym typeface="+mn-ea"/>
            </a:endParaRPr>
          </a:p>
          <a:p>
            <a:r>
              <a:rPr lang="zh-CN" altLang="en-US" sz="1400" dirty="0">
                <a:solidFill>
                  <a:srgbClr val="C00000"/>
                </a:solidFill>
                <a:latin typeface="宋体" panose="02010600030101010101" pitchFamily="2" charset="-122"/>
                <a:ea typeface="宋体" panose="02010600030101010101" pitchFamily="2" charset="-122"/>
                <a:sym typeface="+mn-ea"/>
              </a:rPr>
              <a:t>◎</a:t>
            </a:r>
            <a:r>
              <a:rPr sz="1400">
                <a:ea typeface="微软雅黑" panose="020B0503020204020204" charset="-122"/>
                <a:sym typeface="+mn-ea"/>
              </a:rPr>
              <a:t>使用uni.request调用后端接口</a:t>
            </a:r>
            <a:r>
              <a:rPr lang="zh-CN" sz="1400">
                <a:ea typeface="微软雅黑" panose="020B0503020204020204" charset="-122"/>
                <a:sym typeface="+mn-ea"/>
              </a:rPr>
              <a:t>删除</a:t>
            </a:r>
            <a:r>
              <a:rPr sz="1400">
                <a:ea typeface="微软雅黑" panose="020B0503020204020204" charset="-122"/>
                <a:sym typeface="+mn-ea"/>
              </a:rPr>
              <a:t>http://47.99.140.102:8080/</a:t>
            </a:r>
            <a:r>
              <a:rPr lang="en-US" sz="1400">
                <a:ea typeface="微软雅黑" panose="020B0503020204020204" charset="-122"/>
                <a:sym typeface="+mn-ea"/>
              </a:rPr>
              <a:t>article/delete</a:t>
            </a:r>
            <a:endParaRPr lang="en-US" sz="1400">
              <a:latin typeface="微软雅黑" panose="020B0503020204020204" charset="-122"/>
              <a:ea typeface="微软雅黑" panose="020B0503020204020204" charset="-122"/>
              <a:cs typeface="微软雅黑" panose="020B0503020204020204" charset="-122"/>
              <a:sym typeface="+mn-ea"/>
            </a:endParaRPr>
          </a:p>
        </p:txBody>
      </p:sp>
      <p:sp>
        <p:nvSpPr>
          <p:cNvPr id="5" name="文本框 4"/>
          <p:cNvSpPr txBox="1"/>
          <p:nvPr/>
        </p:nvSpPr>
        <p:spPr>
          <a:xfrm>
            <a:off x="1901305" y="90152"/>
            <a:ext cx="3325495" cy="368300"/>
          </a:xfrm>
          <a:prstGeom prst="rect">
            <a:avLst/>
          </a:prstGeom>
          <a:noFill/>
        </p:spPr>
        <p:txBody>
          <a:bodyPr wrap="square" rtlCol="0">
            <a:spAutoFit/>
          </a:bodyPr>
          <a:p>
            <a:r>
              <a:rPr lang="zh-CN" altLang="en-US" dirty="0">
                <a:solidFill>
                  <a:srgbClr val="C00000"/>
                </a:solidFill>
                <a:latin typeface="宋体" panose="02010600030101010101" pitchFamily="2" charset="-122"/>
                <a:ea typeface="宋体" panose="02010600030101010101" pitchFamily="2" charset="-122"/>
              </a:rPr>
              <a:t>◎</a:t>
            </a:r>
            <a:r>
              <a:rPr lang="zh-CN" altLang="en-US" sz="1600" dirty="0">
                <a:solidFill>
                  <a:schemeClr val="bg1"/>
                </a:solidFill>
                <a:latin typeface="微软雅黑" panose="020B0503020204020204" charset="-122"/>
                <a:ea typeface="微软雅黑" panose="020B0503020204020204" charset="-122"/>
                <a:cs typeface="微软雅黑" panose="020B0503020204020204" charset="-122"/>
              </a:rPr>
              <a:t>文章功能：删除文章 </a:t>
            </a:r>
            <a:endParaRPr lang="zh-CN" altLang="en-US" sz="1600" dirty="0">
              <a:solidFill>
                <a:schemeClr val="bg1"/>
              </a:solidFill>
              <a:latin typeface="微软雅黑" panose="020B0503020204020204" charset="-122"/>
              <a:ea typeface="微软雅黑" panose="020B0503020204020204" charset="-122"/>
              <a:cs typeface="微软雅黑" panose="020B0503020204020204" charset="-122"/>
            </a:endParaRPr>
          </a:p>
        </p:txBody>
      </p:sp>
      <p:pic>
        <p:nvPicPr>
          <p:cNvPr id="3" name="图片 2"/>
          <p:cNvPicPr>
            <a:picLocks noChangeAspect="1"/>
          </p:cNvPicPr>
          <p:nvPr/>
        </p:nvPicPr>
        <p:blipFill>
          <a:blip r:embed="rId1"/>
          <a:stretch>
            <a:fillRect/>
          </a:stretch>
        </p:blipFill>
        <p:spPr>
          <a:xfrm>
            <a:off x="4239260" y="522605"/>
            <a:ext cx="4357370" cy="4099560"/>
          </a:xfrm>
          <a:prstGeom prst="rect">
            <a:avLst/>
          </a:prstGeom>
        </p:spPr>
      </p:pic>
    </p:spTree>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548640" y="522351"/>
            <a:ext cx="8046720" cy="4098798"/>
          </a:xfrm>
          <a:prstGeom prst="rect">
            <a:avLst/>
          </a:prstGeom>
          <a:solidFill>
            <a:schemeClr val="bg2"/>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Calibri Light" panose="020F0302020204030204"/>
              <a:ea typeface="微软雅黑" panose="020B0503020204020204" charset="-122"/>
              <a:cs typeface="+mn-cs"/>
            </a:endParaRPr>
          </a:p>
        </p:txBody>
      </p:sp>
      <p:sp>
        <p:nvSpPr>
          <p:cNvPr id="23" name="矩形 22"/>
          <p:cNvSpPr/>
          <p:nvPr/>
        </p:nvSpPr>
        <p:spPr>
          <a:xfrm>
            <a:off x="3144264" y="2110758"/>
            <a:ext cx="184731" cy="646331"/>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3600" b="1" i="0" u="none" strike="noStrike" kern="100" cap="none" spc="0" normalizeH="0" baseline="0" noProof="0" dirty="0">
              <a:ln>
                <a:noFill/>
              </a:ln>
              <a:solidFill>
                <a:srgbClr val="222B34"/>
              </a:solidFill>
              <a:effectLst/>
              <a:uLnTx/>
              <a:uFillTx/>
              <a:latin typeface="微软雅黑" panose="020B0503020204020204" charset="-122"/>
              <a:ea typeface="微软雅黑" panose="020B0503020204020204" charset="-122"/>
              <a:cs typeface="Times New Roman" panose="02020603050405020304" pitchFamily="18" charset="0"/>
            </a:endParaRPr>
          </a:p>
        </p:txBody>
      </p:sp>
      <p:sp>
        <p:nvSpPr>
          <p:cNvPr id="30" name="矩形 29"/>
          <p:cNvSpPr/>
          <p:nvPr/>
        </p:nvSpPr>
        <p:spPr>
          <a:xfrm>
            <a:off x="3144264" y="2733086"/>
            <a:ext cx="184731" cy="461665"/>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en-US" altLang="zh-CN" sz="2400" b="0" i="0" u="none" strike="noStrike" kern="100" cap="none" spc="0" normalizeH="0" baseline="0" noProof="0" dirty="0">
              <a:ln>
                <a:noFill/>
              </a:ln>
              <a:solidFill>
                <a:srgbClr val="222B34"/>
              </a:solidFill>
              <a:effectLst/>
              <a:uLnTx/>
              <a:uFillTx/>
              <a:latin typeface="Arial" panose="020B0604020202020204"/>
              <a:ea typeface="微软雅黑" panose="020B0503020204020204" charset="-122"/>
              <a:cs typeface="Times New Roman" panose="02020603050405020304" pitchFamily="18" charset="0"/>
            </a:endParaRPr>
          </a:p>
        </p:txBody>
      </p:sp>
      <p:sp>
        <p:nvSpPr>
          <p:cNvPr id="16" name="文本框 15"/>
          <p:cNvSpPr txBox="1"/>
          <p:nvPr/>
        </p:nvSpPr>
        <p:spPr>
          <a:xfrm>
            <a:off x="3361055" y="154305"/>
            <a:ext cx="2422525" cy="36830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lang="zh-CN" altLang="en-US" dirty="0"/>
              <a:t>给亲爱的用户一封信</a:t>
            </a:r>
            <a:endParaRPr lang="en-US" altLang="zh-CN" dirty="0"/>
          </a:p>
        </p:txBody>
      </p:sp>
      <p:pic>
        <p:nvPicPr>
          <p:cNvPr id="2" name="图片 1"/>
          <p:cNvPicPr>
            <a:picLocks noChangeAspect="1"/>
          </p:cNvPicPr>
          <p:nvPr/>
        </p:nvPicPr>
        <p:blipFill>
          <a:blip r:embed="rId1"/>
          <a:stretch>
            <a:fillRect/>
          </a:stretch>
        </p:blipFill>
        <p:spPr>
          <a:xfrm>
            <a:off x="548640" y="522605"/>
            <a:ext cx="8046720" cy="4098290"/>
          </a:xfrm>
          <a:prstGeom prst="rect">
            <a:avLst/>
          </a:prstGeom>
        </p:spPr>
      </p:pic>
    </p:spTree>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548640" y="546354"/>
            <a:ext cx="8046720" cy="4098798"/>
          </a:xfrm>
          <a:prstGeom prst="rect">
            <a:avLst/>
          </a:prstGeom>
          <a:solidFill>
            <a:schemeClr val="bg1"/>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1059299" y="1588576"/>
            <a:ext cx="1796181" cy="1796181"/>
          </a:xfrm>
          <a:prstGeom prst="ellipse">
            <a:avLst/>
          </a:prstGeom>
          <a:solidFill>
            <a:schemeClr val="accent1"/>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3" name="矩形 22"/>
          <p:cNvSpPr/>
          <p:nvPr/>
        </p:nvSpPr>
        <p:spPr>
          <a:xfrm>
            <a:off x="3144264" y="2173974"/>
            <a:ext cx="2031325" cy="646331"/>
          </a:xfrm>
          <a:prstGeom prst="rect">
            <a:avLst/>
          </a:prstGeom>
        </p:spPr>
        <p:txBody>
          <a:bodyPr wrap="none">
            <a:spAutoFit/>
          </a:bodyPr>
          <a:lstStyle/>
          <a:p>
            <a:pPr>
              <a:spcAft>
                <a:spcPts val="0"/>
              </a:spcAft>
            </a:pPr>
            <a:r>
              <a:rPr lang="zh-CN" altLang="en-US" sz="3600" b="1" kern="100" dirty="0">
                <a:solidFill>
                  <a:schemeClr val="accent1"/>
                </a:solidFill>
                <a:latin typeface="+mn-ea"/>
                <a:cs typeface="Times New Roman" panose="02020603050405020304" pitchFamily="18" charset="0"/>
              </a:rPr>
              <a:t>后端实现</a:t>
            </a:r>
            <a:endParaRPr lang="zh-CN" altLang="en-US" sz="3600" b="1" kern="100" dirty="0">
              <a:solidFill>
                <a:schemeClr val="accent1"/>
              </a:solidFill>
              <a:latin typeface="+mn-ea"/>
              <a:cs typeface="Times New Roman" panose="02020603050405020304" pitchFamily="18" charset="0"/>
            </a:endParaRPr>
          </a:p>
        </p:txBody>
      </p:sp>
      <p:sp>
        <p:nvSpPr>
          <p:cNvPr id="6" name="AutoShape 59"/>
          <p:cNvSpPr/>
          <p:nvPr/>
        </p:nvSpPr>
        <p:spPr bwMode="auto">
          <a:xfrm>
            <a:off x="1518296" y="2047541"/>
            <a:ext cx="779757" cy="772764"/>
          </a:xfrm>
          <a:custGeom>
            <a:avLst/>
            <a:gdLst>
              <a:gd name="T0" fmla="+- 0 10794 23"/>
              <a:gd name="T1" fmla="*/ T0 w 21543"/>
              <a:gd name="T2" fmla="*/ 10800 h 21600"/>
              <a:gd name="T3" fmla="+- 0 10794 23"/>
              <a:gd name="T4" fmla="*/ T3 w 21543"/>
              <a:gd name="T5" fmla="*/ 10800 h 21600"/>
              <a:gd name="T6" fmla="+- 0 10794 23"/>
              <a:gd name="T7" fmla="*/ T6 w 21543"/>
              <a:gd name="T8" fmla="*/ 10800 h 21600"/>
              <a:gd name="T9" fmla="+- 0 10794 23"/>
              <a:gd name="T10" fmla="*/ T9 w 21543"/>
              <a:gd name="T11" fmla="*/ 10800 h 21600"/>
            </a:gdLst>
            <a:ahLst/>
            <a:cxnLst>
              <a:cxn ang="0">
                <a:pos x="T1" y="T2"/>
              </a:cxn>
              <a:cxn ang="0">
                <a:pos x="T4" y="T5"/>
              </a:cxn>
              <a:cxn ang="0">
                <a:pos x="T7" y="T8"/>
              </a:cxn>
              <a:cxn ang="0">
                <a:pos x="T10" y="T11"/>
              </a:cxn>
            </a:cxnLst>
            <a:rect l="0" t="0" r="r" b="b"/>
            <a:pathLst>
              <a:path w="21543" h="21600">
                <a:moveTo>
                  <a:pt x="16976" y="19986"/>
                </a:moveTo>
                <a:lnTo>
                  <a:pt x="11226" y="17680"/>
                </a:lnTo>
                <a:cubicBezTo>
                  <a:pt x="11088" y="17626"/>
                  <a:pt x="10946" y="17608"/>
                  <a:pt x="10806" y="17600"/>
                </a:cubicBezTo>
                <a:lnTo>
                  <a:pt x="19660" y="3837"/>
                </a:lnTo>
                <a:cubicBezTo>
                  <a:pt x="19660" y="3837"/>
                  <a:pt x="16976" y="19986"/>
                  <a:pt x="16976" y="19986"/>
                </a:cubicBezTo>
                <a:close/>
                <a:moveTo>
                  <a:pt x="6859" y="16244"/>
                </a:moveTo>
                <a:cubicBezTo>
                  <a:pt x="6858" y="16242"/>
                  <a:pt x="6855" y="16240"/>
                  <a:pt x="6854" y="16238"/>
                </a:cubicBezTo>
                <a:lnTo>
                  <a:pt x="19606" y="2552"/>
                </a:lnTo>
                <a:lnTo>
                  <a:pt x="8735" y="19536"/>
                </a:lnTo>
                <a:cubicBezTo>
                  <a:pt x="8735" y="19536"/>
                  <a:pt x="6859" y="16244"/>
                  <a:pt x="6859" y="16244"/>
                </a:cubicBezTo>
                <a:close/>
                <a:moveTo>
                  <a:pt x="2111" y="14024"/>
                </a:moveTo>
                <a:lnTo>
                  <a:pt x="17712" y="3595"/>
                </a:lnTo>
                <a:lnTo>
                  <a:pt x="6369" y="15770"/>
                </a:lnTo>
                <a:cubicBezTo>
                  <a:pt x="6309" y="15734"/>
                  <a:pt x="6256" y="15687"/>
                  <a:pt x="6190" y="15660"/>
                </a:cubicBezTo>
                <a:cubicBezTo>
                  <a:pt x="6190" y="15660"/>
                  <a:pt x="2111" y="14024"/>
                  <a:pt x="2111" y="14024"/>
                </a:cubicBezTo>
                <a:close/>
                <a:moveTo>
                  <a:pt x="21234" y="108"/>
                </a:moveTo>
                <a:cubicBezTo>
                  <a:pt x="21123" y="35"/>
                  <a:pt x="20996" y="0"/>
                  <a:pt x="20868" y="0"/>
                </a:cubicBezTo>
                <a:cubicBezTo>
                  <a:pt x="20738" y="0"/>
                  <a:pt x="20608" y="36"/>
                  <a:pt x="20495" y="113"/>
                </a:cubicBezTo>
                <a:lnTo>
                  <a:pt x="299" y="13613"/>
                </a:lnTo>
                <a:cubicBezTo>
                  <a:pt x="91" y="13751"/>
                  <a:pt x="-23" y="13995"/>
                  <a:pt x="3" y="14244"/>
                </a:cubicBezTo>
                <a:cubicBezTo>
                  <a:pt x="28" y="14494"/>
                  <a:pt x="190" y="14708"/>
                  <a:pt x="422" y="14801"/>
                </a:cubicBezTo>
                <a:lnTo>
                  <a:pt x="5689" y="16914"/>
                </a:lnTo>
                <a:lnTo>
                  <a:pt x="8166" y="21259"/>
                </a:lnTo>
                <a:cubicBezTo>
                  <a:pt x="8284" y="21468"/>
                  <a:pt x="8505" y="21597"/>
                  <a:pt x="8743" y="21599"/>
                </a:cubicBezTo>
                <a:lnTo>
                  <a:pt x="8751" y="21599"/>
                </a:lnTo>
                <a:cubicBezTo>
                  <a:pt x="8987" y="21599"/>
                  <a:pt x="9206" y="21474"/>
                  <a:pt x="9328" y="21271"/>
                </a:cubicBezTo>
                <a:lnTo>
                  <a:pt x="10726" y="18934"/>
                </a:lnTo>
                <a:lnTo>
                  <a:pt x="17253" y="21551"/>
                </a:lnTo>
                <a:cubicBezTo>
                  <a:pt x="17332" y="21584"/>
                  <a:pt x="17418" y="21599"/>
                  <a:pt x="17502" y="21599"/>
                </a:cubicBezTo>
                <a:cubicBezTo>
                  <a:pt x="17617" y="21599"/>
                  <a:pt x="17731" y="21571"/>
                  <a:pt x="17832" y="21512"/>
                </a:cubicBezTo>
                <a:cubicBezTo>
                  <a:pt x="18010" y="21412"/>
                  <a:pt x="18133" y="21238"/>
                  <a:pt x="18167" y="21035"/>
                </a:cubicBezTo>
                <a:lnTo>
                  <a:pt x="21533" y="785"/>
                </a:lnTo>
                <a:cubicBezTo>
                  <a:pt x="21576" y="520"/>
                  <a:pt x="21459" y="254"/>
                  <a:pt x="21234" y="108"/>
                </a:cubicBezTo>
              </a:path>
            </a:pathLst>
          </a:custGeom>
          <a:solidFill>
            <a:sysClr val="window" lastClr="FFFFFF"/>
          </a:solidFill>
          <a:ln>
            <a:noFill/>
          </a:ln>
          <a:effectLst/>
        </p:spPr>
        <p:txBody>
          <a:bodyPr lIns="19050" tIns="19050" rIns="19050" bIns="19050" anchor="ctr"/>
          <a:lstStyle/>
          <a:p>
            <a:pPr algn="ctr" defTabSz="228600" fontAlgn="base" hangingPunct="0">
              <a:spcBef>
                <a:spcPct val="0"/>
              </a:spcBef>
              <a:spcAft>
                <a:spcPct val="0"/>
              </a:spcAft>
              <a:defRPr/>
            </a:pPr>
            <a:endParaRPr lang="en-US" sz="1500" kern="0" dirty="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Tree>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88823" y="375240"/>
            <a:ext cx="1210588" cy="400110"/>
          </a:xfrm>
          <a:prstGeom prst="rect">
            <a:avLst/>
          </a:prstGeom>
        </p:spPr>
        <p:txBody>
          <a:bodyPr wrap="none">
            <a:spAutoFit/>
          </a:bodyPr>
          <a:lstStyle/>
          <a:p>
            <a:pPr>
              <a:spcAft>
                <a:spcPts val="0"/>
              </a:spcAft>
            </a:pPr>
            <a:r>
              <a:rPr lang="zh-CN" altLang="en-US" sz="2000" b="1" kern="100" dirty="0">
                <a:solidFill>
                  <a:schemeClr val="accent1"/>
                </a:solidFill>
                <a:latin typeface="+mn-ea"/>
                <a:cs typeface="Times New Roman" panose="02020603050405020304" pitchFamily="18" charset="0"/>
              </a:rPr>
              <a:t>研究背景</a:t>
            </a:r>
            <a:endParaRPr lang="zh-CN" altLang="en-US" sz="2000" b="1" kern="100" dirty="0">
              <a:solidFill>
                <a:schemeClr val="accent1"/>
              </a:solidFill>
              <a:latin typeface="+mn-ea"/>
              <a:cs typeface="Times New Roman" panose="02020603050405020304" pitchFamily="18" charset="0"/>
            </a:endParaRPr>
          </a:p>
        </p:txBody>
      </p:sp>
      <p:sp>
        <p:nvSpPr>
          <p:cNvPr id="4" name="矩形 3"/>
          <p:cNvSpPr/>
          <p:nvPr/>
        </p:nvSpPr>
        <p:spPr>
          <a:xfrm>
            <a:off x="388823" y="742818"/>
            <a:ext cx="1002197" cy="276999"/>
          </a:xfrm>
          <a:prstGeom prst="rect">
            <a:avLst/>
          </a:prstGeom>
        </p:spPr>
        <p:txBody>
          <a:bodyPr wrap="none">
            <a:spAutoFit/>
          </a:bodyPr>
          <a:lstStyle/>
          <a:p>
            <a:pPr>
              <a:spcAft>
                <a:spcPts val="0"/>
              </a:spcAft>
            </a:pPr>
            <a:r>
              <a:rPr lang="en-US" altLang="zh-CN" sz="1200" kern="100" dirty="0">
                <a:solidFill>
                  <a:schemeClr val="accent1"/>
                </a:solidFill>
                <a:latin typeface="+mj-lt"/>
                <a:cs typeface="Times New Roman" panose="02020603050405020304" pitchFamily="18" charset="0"/>
              </a:rPr>
              <a:t>Background</a:t>
            </a:r>
            <a:endParaRPr lang="en-US" altLang="zh-CN" sz="1200" kern="100" dirty="0">
              <a:solidFill>
                <a:schemeClr val="accent1"/>
              </a:solidFill>
              <a:latin typeface="+mj-lt"/>
              <a:cs typeface="Times New Roman" panose="02020603050405020304" pitchFamily="18" charset="0"/>
            </a:endParaRPr>
          </a:p>
        </p:txBody>
      </p:sp>
      <p:pic>
        <p:nvPicPr>
          <p:cNvPr id="34" name="图片 33"/>
          <p:cNvPicPr>
            <a:picLocks noChangeAspect="1"/>
          </p:cNvPicPr>
          <p:nvPr/>
        </p:nvPicPr>
        <p:blipFill>
          <a:blip r:embed="rId1"/>
          <a:stretch>
            <a:fillRect/>
          </a:stretch>
        </p:blipFill>
        <p:spPr>
          <a:xfrm>
            <a:off x="388824" y="1142940"/>
            <a:ext cx="8376036" cy="3048048"/>
          </a:xfrm>
          <a:prstGeom prst="rect">
            <a:avLst/>
          </a:prstGeom>
        </p:spPr>
      </p:pic>
      <p:sp>
        <p:nvSpPr>
          <p:cNvPr id="35" name="矩形 34"/>
          <p:cNvSpPr/>
          <p:nvPr/>
        </p:nvSpPr>
        <p:spPr>
          <a:xfrm>
            <a:off x="542621" y="2099730"/>
            <a:ext cx="8058757" cy="2649066"/>
          </a:xfrm>
          <a:prstGeom prst="rect">
            <a:avLst/>
          </a:prstGeom>
          <a:solidFill>
            <a:schemeClr val="accent1"/>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p>
        </p:txBody>
      </p:sp>
      <p:sp>
        <p:nvSpPr>
          <p:cNvPr id="36" name="矩形 35"/>
          <p:cNvSpPr/>
          <p:nvPr/>
        </p:nvSpPr>
        <p:spPr>
          <a:xfrm>
            <a:off x="638612" y="2544227"/>
            <a:ext cx="1198880" cy="398780"/>
          </a:xfrm>
          <a:prstGeom prst="rect">
            <a:avLst/>
          </a:prstGeom>
        </p:spPr>
        <p:txBody>
          <a:bodyPr wrap="none">
            <a:spAutoFit/>
          </a:bodyPr>
          <a:lstStyle/>
          <a:p>
            <a:pPr>
              <a:spcAft>
                <a:spcPts val="0"/>
              </a:spcAft>
            </a:pPr>
            <a:r>
              <a:rPr lang="zh-CN" altLang="en-US" sz="2000" b="1" kern="100" dirty="0">
                <a:solidFill>
                  <a:schemeClr val="bg1"/>
                </a:solidFill>
                <a:latin typeface="+mn-ea"/>
                <a:cs typeface="Times New Roman" panose="02020603050405020304" pitchFamily="18" charset="0"/>
              </a:rPr>
              <a:t>研究背景</a:t>
            </a:r>
            <a:endParaRPr lang="zh-CN" altLang="en-US" sz="2000" b="1" kern="100" dirty="0">
              <a:solidFill>
                <a:schemeClr val="bg1"/>
              </a:solidFill>
              <a:latin typeface="+mn-ea"/>
              <a:cs typeface="Times New Roman" panose="02020603050405020304" pitchFamily="18" charset="0"/>
            </a:endParaRPr>
          </a:p>
        </p:txBody>
      </p:sp>
      <p:sp>
        <p:nvSpPr>
          <p:cNvPr id="37" name="矩形 36"/>
          <p:cNvSpPr/>
          <p:nvPr/>
        </p:nvSpPr>
        <p:spPr>
          <a:xfrm>
            <a:off x="1007745" y="3120390"/>
            <a:ext cx="7044055" cy="1529715"/>
          </a:xfrm>
          <a:prstGeom prst="rect">
            <a:avLst/>
          </a:prstGeom>
        </p:spPr>
        <p:txBody>
          <a:bodyPr wrap="square">
            <a:spAutoFit/>
          </a:bodyPr>
          <a:lstStyle/>
          <a:p>
            <a:pPr indent="457200" algn="just">
              <a:lnSpc>
                <a:spcPct val="130000"/>
              </a:lnSpc>
              <a:spcBef>
                <a:spcPts val="600"/>
              </a:spcBef>
              <a:extLst>
                <a:ext uri="{35155182-B16C-46BC-9424-99874614C6A1}">
                  <wpsdc:indentchars xmlns:wpsdc="http://www.wps.cn/officeDocument/2017/drawingmlCustomData" val="200" checksum="59296752"/>
                </a:ext>
              </a:extLst>
            </a:pPr>
            <a:r>
              <a:rPr lang="zh-CN" altLang="zh-CN" b="1" dirty="0">
                <a:solidFill>
                  <a:schemeClr val="accent2"/>
                </a:solidFill>
                <a:latin typeface="微软雅黑" panose="020B0503020204020204" charset="-122"/>
                <a:ea typeface="微软雅黑" panose="020B0503020204020204" charset="-122"/>
                <a:cs typeface="微软雅黑" panose="020B0503020204020204" charset="-122"/>
              </a:rPr>
              <a:t>基于时代的迅速发展，人们的选择也变得越来越多，大家也会面临着一个问题叫“选择困难症”，为解决大学生关于美食方面的选择困难，该项目根据天气设置了大转盘来进行系统随机选择美食或手动选择美食两种方案，并提供了美食的路线安排</a:t>
            </a:r>
            <a:r>
              <a:rPr lang="zh-CN" altLang="zh-CN" b="1" dirty="0">
                <a:solidFill>
                  <a:schemeClr val="accent2"/>
                </a:solidFill>
                <a:latin typeface="宋体" panose="02010600030101010101" pitchFamily="2" charset="-122"/>
                <a:ea typeface="宋体" panose="02010600030101010101" pitchFamily="2" charset="-122"/>
                <a:cs typeface="Times New Roman" panose="02020603050405020304" pitchFamily="18" charset="0"/>
              </a:rPr>
              <a:t>。</a:t>
            </a:r>
            <a:endParaRPr lang="zh-CN" altLang="zh-CN" sz="2800" b="1" dirty="0">
              <a:solidFill>
                <a:schemeClr val="accent2"/>
              </a:solidFill>
              <a:latin typeface="Arial" panose="020B0604020202020204" pitchFamily="34" charset="0"/>
            </a:endParaRPr>
          </a:p>
        </p:txBody>
      </p:sp>
      <p:sp>
        <p:nvSpPr>
          <p:cNvPr id="39" name="椭圆 38"/>
          <p:cNvSpPr/>
          <p:nvPr/>
        </p:nvSpPr>
        <p:spPr>
          <a:xfrm>
            <a:off x="1819549" y="2502183"/>
            <a:ext cx="483079" cy="48307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Group 69"/>
          <p:cNvGrpSpPr/>
          <p:nvPr/>
        </p:nvGrpSpPr>
        <p:grpSpPr>
          <a:xfrm>
            <a:off x="1897902" y="2562130"/>
            <a:ext cx="325471" cy="305442"/>
            <a:chOff x="10074275" y="1647825"/>
            <a:chExt cx="464344" cy="435769"/>
          </a:xfrm>
          <a:solidFill>
            <a:srgbClr val="222B34"/>
          </a:solidFill>
        </p:grpSpPr>
        <p:sp>
          <p:nvSpPr>
            <p:cNvPr id="14" name="AutoShape 69"/>
            <p:cNvSpPr/>
            <p:nvPr/>
          </p:nvSpPr>
          <p:spPr bwMode="auto">
            <a:xfrm>
              <a:off x="10074275" y="1647825"/>
              <a:ext cx="464344" cy="4357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223" y="5760"/>
                  </a:moveTo>
                  <a:lnTo>
                    <a:pt x="17548" y="5760"/>
                  </a:lnTo>
                  <a:cubicBezTo>
                    <a:pt x="16804" y="5760"/>
                    <a:pt x="16198" y="5114"/>
                    <a:pt x="16198" y="4320"/>
                  </a:cubicBezTo>
                  <a:lnTo>
                    <a:pt x="16200" y="4320"/>
                  </a:lnTo>
                  <a:lnTo>
                    <a:pt x="16200" y="1440"/>
                  </a:lnTo>
                  <a:lnTo>
                    <a:pt x="20250" y="5760"/>
                  </a:lnTo>
                  <a:cubicBezTo>
                    <a:pt x="20250" y="5760"/>
                    <a:pt x="18223" y="5760"/>
                    <a:pt x="18223" y="5760"/>
                  </a:cubicBezTo>
                  <a:close/>
                  <a:moveTo>
                    <a:pt x="20250" y="19440"/>
                  </a:moveTo>
                  <a:cubicBezTo>
                    <a:pt x="20250" y="19837"/>
                    <a:pt x="19948" y="20160"/>
                    <a:pt x="19575" y="20160"/>
                  </a:cubicBezTo>
                  <a:lnTo>
                    <a:pt x="2024" y="20160"/>
                  </a:lnTo>
                  <a:cubicBezTo>
                    <a:pt x="1651" y="20160"/>
                    <a:pt x="1349" y="19837"/>
                    <a:pt x="1349" y="19440"/>
                  </a:cubicBezTo>
                  <a:lnTo>
                    <a:pt x="1349" y="2160"/>
                  </a:lnTo>
                  <a:cubicBezTo>
                    <a:pt x="1349" y="1762"/>
                    <a:pt x="1651" y="1440"/>
                    <a:pt x="2024" y="1440"/>
                  </a:cubicBezTo>
                  <a:lnTo>
                    <a:pt x="15525" y="1440"/>
                  </a:lnTo>
                  <a:lnTo>
                    <a:pt x="15525" y="4320"/>
                  </a:lnTo>
                  <a:lnTo>
                    <a:pt x="15523" y="4320"/>
                  </a:lnTo>
                  <a:cubicBezTo>
                    <a:pt x="15523" y="5513"/>
                    <a:pt x="16430" y="6480"/>
                    <a:pt x="17548" y="6480"/>
                  </a:cubicBezTo>
                  <a:lnTo>
                    <a:pt x="18223" y="6480"/>
                  </a:lnTo>
                  <a:lnTo>
                    <a:pt x="20250" y="6480"/>
                  </a:lnTo>
                  <a:cubicBezTo>
                    <a:pt x="20250" y="6480"/>
                    <a:pt x="20250" y="19440"/>
                    <a:pt x="20250" y="19440"/>
                  </a:cubicBezTo>
                  <a:close/>
                  <a:moveTo>
                    <a:pt x="21204" y="4741"/>
                  </a:moveTo>
                  <a:lnTo>
                    <a:pt x="17154" y="421"/>
                  </a:lnTo>
                  <a:cubicBezTo>
                    <a:pt x="16901" y="151"/>
                    <a:pt x="16557" y="0"/>
                    <a:pt x="16200" y="0"/>
                  </a:cubicBezTo>
                  <a:lnTo>
                    <a:pt x="2024" y="0"/>
                  </a:lnTo>
                  <a:cubicBezTo>
                    <a:pt x="908" y="0"/>
                    <a:pt x="0" y="968"/>
                    <a:pt x="0" y="2160"/>
                  </a:cubicBezTo>
                  <a:lnTo>
                    <a:pt x="0" y="19440"/>
                  </a:lnTo>
                  <a:cubicBezTo>
                    <a:pt x="0" y="20631"/>
                    <a:pt x="908" y="21600"/>
                    <a:pt x="2024" y="21600"/>
                  </a:cubicBezTo>
                  <a:lnTo>
                    <a:pt x="19575" y="21600"/>
                  </a:lnTo>
                  <a:cubicBezTo>
                    <a:pt x="20691" y="21600"/>
                    <a:pt x="21599" y="20631"/>
                    <a:pt x="21599" y="19440"/>
                  </a:cubicBezTo>
                  <a:lnTo>
                    <a:pt x="21599" y="5760"/>
                  </a:lnTo>
                  <a:cubicBezTo>
                    <a:pt x="21599" y="5378"/>
                    <a:pt x="21457" y="5011"/>
                    <a:pt x="21204" y="4741"/>
                  </a:cubicBezTo>
                </a:path>
              </a:pathLst>
            </a:custGeom>
            <a:grpFill/>
            <a:ln>
              <a:noFill/>
            </a:ln>
            <a:effectLst/>
          </p:spPr>
          <p:txBody>
            <a:bodyPr lIns="19050" tIns="19050" rIns="19050" bIns="19050" anchor="ctr"/>
            <a:lstStyle/>
            <a:p>
              <a:pPr algn="ctr" defTabSz="228600" fontAlgn="base" hangingPunct="0">
                <a:spcBef>
                  <a:spcPct val="0"/>
                </a:spcBef>
                <a:spcAft>
                  <a:spcPct val="0"/>
                </a:spcAft>
                <a:defRPr/>
              </a:pPr>
              <a:endParaRPr lang="en-US" sz="1500" kern="0" dirty="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15" name="AutoShape 70"/>
            <p:cNvSpPr/>
            <p:nvPr/>
          </p:nvSpPr>
          <p:spPr bwMode="auto">
            <a:xfrm>
              <a:off x="10291763" y="1734344"/>
              <a:ext cx="87313" cy="1508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00" y="21599"/>
                  </a:moveTo>
                  <a:lnTo>
                    <a:pt x="19800" y="21599"/>
                  </a:lnTo>
                  <a:cubicBezTo>
                    <a:pt x="20791" y="21599"/>
                    <a:pt x="21600" y="16769"/>
                    <a:pt x="21600" y="10800"/>
                  </a:cubicBezTo>
                  <a:cubicBezTo>
                    <a:pt x="21600" y="4830"/>
                    <a:pt x="20791" y="0"/>
                    <a:pt x="19800" y="0"/>
                  </a:cubicBezTo>
                  <a:lnTo>
                    <a:pt x="1800" y="0"/>
                  </a:lnTo>
                  <a:cubicBezTo>
                    <a:pt x="801" y="0"/>
                    <a:pt x="0" y="4830"/>
                    <a:pt x="0" y="10800"/>
                  </a:cubicBezTo>
                  <a:cubicBezTo>
                    <a:pt x="0" y="16769"/>
                    <a:pt x="801" y="21599"/>
                    <a:pt x="1800" y="21599"/>
                  </a:cubicBezTo>
                </a:path>
              </a:pathLst>
            </a:custGeom>
            <a:grpFill/>
            <a:ln>
              <a:noFill/>
            </a:ln>
            <a:effectLst/>
          </p:spPr>
          <p:txBody>
            <a:bodyPr lIns="19050" tIns="19050" rIns="19050" bIns="19050" anchor="ctr"/>
            <a:lstStyle/>
            <a:p>
              <a:pPr algn="ctr" defTabSz="228600" fontAlgn="base" hangingPunct="0">
                <a:spcBef>
                  <a:spcPct val="0"/>
                </a:spcBef>
                <a:spcAft>
                  <a:spcPct val="0"/>
                </a:spcAft>
                <a:defRPr/>
              </a:pPr>
              <a:endParaRPr lang="en-US" sz="1500" kern="0" dirty="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16" name="AutoShape 71"/>
            <p:cNvSpPr/>
            <p:nvPr/>
          </p:nvSpPr>
          <p:spPr bwMode="auto">
            <a:xfrm>
              <a:off x="10291763" y="1778000"/>
              <a:ext cx="87313" cy="1508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00" y="21599"/>
                  </a:moveTo>
                  <a:lnTo>
                    <a:pt x="19800" y="21599"/>
                  </a:lnTo>
                  <a:cubicBezTo>
                    <a:pt x="20791" y="21599"/>
                    <a:pt x="21600" y="16769"/>
                    <a:pt x="21600" y="10800"/>
                  </a:cubicBezTo>
                  <a:cubicBezTo>
                    <a:pt x="21600" y="4830"/>
                    <a:pt x="20791" y="0"/>
                    <a:pt x="19800" y="0"/>
                  </a:cubicBezTo>
                  <a:lnTo>
                    <a:pt x="1800" y="0"/>
                  </a:lnTo>
                  <a:cubicBezTo>
                    <a:pt x="801" y="0"/>
                    <a:pt x="0" y="4830"/>
                    <a:pt x="0" y="10800"/>
                  </a:cubicBezTo>
                  <a:cubicBezTo>
                    <a:pt x="0" y="16769"/>
                    <a:pt x="801" y="21599"/>
                    <a:pt x="1800" y="21599"/>
                  </a:cubicBezTo>
                </a:path>
              </a:pathLst>
            </a:custGeom>
            <a:grpFill/>
            <a:ln>
              <a:noFill/>
            </a:ln>
            <a:effectLst/>
          </p:spPr>
          <p:txBody>
            <a:bodyPr lIns="19050" tIns="19050" rIns="19050" bIns="19050" anchor="ctr"/>
            <a:lstStyle/>
            <a:p>
              <a:pPr algn="ctr" defTabSz="228600" fontAlgn="base" hangingPunct="0">
                <a:spcBef>
                  <a:spcPct val="0"/>
                </a:spcBef>
                <a:spcAft>
                  <a:spcPct val="0"/>
                </a:spcAft>
                <a:defRPr/>
              </a:pPr>
              <a:endParaRPr lang="en-US" sz="1500" kern="0" dirty="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17" name="AutoShape 72"/>
            <p:cNvSpPr/>
            <p:nvPr/>
          </p:nvSpPr>
          <p:spPr bwMode="auto">
            <a:xfrm>
              <a:off x="10291763" y="1821657"/>
              <a:ext cx="188913" cy="1508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10800"/>
                  </a:moveTo>
                  <a:cubicBezTo>
                    <a:pt x="0" y="16769"/>
                    <a:pt x="369" y="21599"/>
                    <a:pt x="830" y="21599"/>
                  </a:cubicBezTo>
                  <a:lnTo>
                    <a:pt x="20769" y="21599"/>
                  </a:lnTo>
                  <a:cubicBezTo>
                    <a:pt x="21226" y="21599"/>
                    <a:pt x="21600" y="16769"/>
                    <a:pt x="21600" y="10800"/>
                  </a:cubicBezTo>
                  <a:cubicBezTo>
                    <a:pt x="21600" y="4830"/>
                    <a:pt x="21226" y="0"/>
                    <a:pt x="20769" y="0"/>
                  </a:cubicBezTo>
                  <a:lnTo>
                    <a:pt x="830" y="0"/>
                  </a:lnTo>
                  <a:cubicBezTo>
                    <a:pt x="369" y="0"/>
                    <a:pt x="0" y="4830"/>
                    <a:pt x="0" y="10800"/>
                  </a:cubicBezTo>
                </a:path>
              </a:pathLst>
            </a:custGeom>
            <a:grpFill/>
            <a:ln>
              <a:noFill/>
            </a:ln>
            <a:effectLst/>
          </p:spPr>
          <p:txBody>
            <a:bodyPr lIns="19050" tIns="19050" rIns="19050" bIns="19050" anchor="ctr"/>
            <a:lstStyle/>
            <a:p>
              <a:pPr algn="ctr" defTabSz="228600" fontAlgn="base" hangingPunct="0">
                <a:spcBef>
                  <a:spcPct val="0"/>
                </a:spcBef>
                <a:spcAft>
                  <a:spcPct val="0"/>
                </a:spcAft>
                <a:defRPr/>
              </a:pPr>
              <a:endParaRPr lang="en-US" sz="1500" kern="0" dirty="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18" name="AutoShape 73"/>
            <p:cNvSpPr/>
            <p:nvPr/>
          </p:nvSpPr>
          <p:spPr bwMode="auto">
            <a:xfrm>
              <a:off x="10132219" y="1908969"/>
              <a:ext cx="348456" cy="142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150" y="0"/>
                  </a:moveTo>
                  <a:lnTo>
                    <a:pt x="449" y="0"/>
                  </a:lnTo>
                  <a:cubicBezTo>
                    <a:pt x="201" y="0"/>
                    <a:pt x="0" y="4830"/>
                    <a:pt x="0" y="10800"/>
                  </a:cubicBezTo>
                  <a:cubicBezTo>
                    <a:pt x="0" y="16748"/>
                    <a:pt x="201" y="21599"/>
                    <a:pt x="449" y="21599"/>
                  </a:cubicBezTo>
                  <a:lnTo>
                    <a:pt x="21150" y="21599"/>
                  </a:lnTo>
                  <a:cubicBezTo>
                    <a:pt x="21397" y="21599"/>
                    <a:pt x="21599" y="16748"/>
                    <a:pt x="21599" y="10800"/>
                  </a:cubicBezTo>
                  <a:cubicBezTo>
                    <a:pt x="21599" y="4830"/>
                    <a:pt x="21397" y="0"/>
                    <a:pt x="21150" y="0"/>
                  </a:cubicBezTo>
                </a:path>
              </a:pathLst>
            </a:custGeom>
            <a:grpFill/>
            <a:ln>
              <a:noFill/>
            </a:ln>
            <a:effectLst/>
          </p:spPr>
          <p:txBody>
            <a:bodyPr lIns="19050" tIns="19050" rIns="19050" bIns="19050" anchor="ctr"/>
            <a:lstStyle/>
            <a:p>
              <a:pPr algn="ctr" defTabSz="228600" fontAlgn="base" hangingPunct="0">
                <a:spcBef>
                  <a:spcPct val="0"/>
                </a:spcBef>
                <a:spcAft>
                  <a:spcPct val="0"/>
                </a:spcAft>
                <a:defRPr/>
              </a:pPr>
              <a:endParaRPr lang="en-US" sz="1500" kern="0" dirty="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19" name="AutoShape 74"/>
            <p:cNvSpPr/>
            <p:nvPr/>
          </p:nvSpPr>
          <p:spPr bwMode="auto">
            <a:xfrm>
              <a:off x="10132219" y="1952625"/>
              <a:ext cx="348456" cy="142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150" y="0"/>
                  </a:moveTo>
                  <a:lnTo>
                    <a:pt x="449" y="0"/>
                  </a:lnTo>
                  <a:cubicBezTo>
                    <a:pt x="201" y="0"/>
                    <a:pt x="0" y="4830"/>
                    <a:pt x="0" y="10800"/>
                  </a:cubicBezTo>
                  <a:cubicBezTo>
                    <a:pt x="0" y="16748"/>
                    <a:pt x="201" y="21599"/>
                    <a:pt x="449" y="21599"/>
                  </a:cubicBezTo>
                  <a:lnTo>
                    <a:pt x="21150" y="21599"/>
                  </a:lnTo>
                  <a:cubicBezTo>
                    <a:pt x="21397" y="21599"/>
                    <a:pt x="21599" y="16748"/>
                    <a:pt x="21599" y="10800"/>
                  </a:cubicBezTo>
                  <a:cubicBezTo>
                    <a:pt x="21599" y="4830"/>
                    <a:pt x="21397" y="0"/>
                    <a:pt x="21150" y="0"/>
                  </a:cubicBezTo>
                </a:path>
              </a:pathLst>
            </a:custGeom>
            <a:grpFill/>
            <a:ln>
              <a:noFill/>
            </a:ln>
            <a:effectLst/>
          </p:spPr>
          <p:txBody>
            <a:bodyPr lIns="19050" tIns="19050" rIns="19050" bIns="19050" anchor="ctr"/>
            <a:lstStyle/>
            <a:p>
              <a:pPr algn="ctr" defTabSz="228600" fontAlgn="base" hangingPunct="0">
                <a:spcBef>
                  <a:spcPct val="0"/>
                </a:spcBef>
                <a:spcAft>
                  <a:spcPct val="0"/>
                </a:spcAft>
                <a:defRPr/>
              </a:pPr>
              <a:endParaRPr lang="en-US" sz="1500" kern="0" dirty="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20" name="AutoShape 75"/>
            <p:cNvSpPr/>
            <p:nvPr/>
          </p:nvSpPr>
          <p:spPr bwMode="auto">
            <a:xfrm>
              <a:off x="10132219" y="1996282"/>
              <a:ext cx="348456" cy="142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150" y="0"/>
                  </a:moveTo>
                  <a:lnTo>
                    <a:pt x="449" y="0"/>
                  </a:lnTo>
                  <a:cubicBezTo>
                    <a:pt x="201" y="0"/>
                    <a:pt x="0" y="4830"/>
                    <a:pt x="0" y="10800"/>
                  </a:cubicBezTo>
                  <a:cubicBezTo>
                    <a:pt x="0" y="16748"/>
                    <a:pt x="201" y="21599"/>
                    <a:pt x="449" y="21599"/>
                  </a:cubicBezTo>
                  <a:lnTo>
                    <a:pt x="21150" y="21599"/>
                  </a:lnTo>
                  <a:cubicBezTo>
                    <a:pt x="21397" y="21599"/>
                    <a:pt x="21599" y="16748"/>
                    <a:pt x="21599" y="10800"/>
                  </a:cubicBezTo>
                  <a:cubicBezTo>
                    <a:pt x="21599" y="4830"/>
                    <a:pt x="21397" y="0"/>
                    <a:pt x="21150" y="0"/>
                  </a:cubicBezTo>
                </a:path>
              </a:pathLst>
            </a:custGeom>
            <a:grpFill/>
            <a:ln>
              <a:noFill/>
            </a:ln>
            <a:effectLst/>
          </p:spPr>
          <p:txBody>
            <a:bodyPr lIns="19050" tIns="19050" rIns="19050" bIns="19050" anchor="ctr"/>
            <a:lstStyle/>
            <a:p>
              <a:pPr algn="ctr" defTabSz="228600" fontAlgn="base" hangingPunct="0">
                <a:spcBef>
                  <a:spcPct val="0"/>
                </a:spcBef>
                <a:spcAft>
                  <a:spcPct val="0"/>
                </a:spcAft>
                <a:defRPr/>
              </a:pPr>
              <a:endParaRPr lang="en-US" sz="1500" kern="0" dirty="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21" name="AutoShape 76"/>
            <p:cNvSpPr/>
            <p:nvPr/>
          </p:nvSpPr>
          <p:spPr bwMode="auto">
            <a:xfrm>
              <a:off x="10132219" y="1865313"/>
              <a:ext cx="348456" cy="142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150" y="0"/>
                  </a:moveTo>
                  <a:lnTo>
                    <a:pt x="449" y="0"/>
                  </a:lnTo>
                  <a:cubicBezTo>
                    <a:pt x="201" y="0"/>
                    <a:pt x="0" y="4830"/>
                    <a:pt x="0" y="10800"/>
                  </a:cubicBezTo>
                  <a:cubicBezTo>
                    <a:pt x="0" y="16769"/>
                    <a:pt x="201" y="21599"/>
                    <a:pt x="449" y="21599"/>
                  </a:cubicBezTo>
                  <a:lnTo>
                    <a:pt x="21150" y="21599"/>
                  </a:lnTo>
                  <a:cubicBezTo>
                    <a:pt x="21397" y="21599"/>
                    <a:pt x="21599" y="16769"/>
                    <a:pt x="21599" y="10800"/>
                  </a:cubicBezTo>
                  <a:cubicBezTo>
                    <a:pt x="21599" y="4830"/>
                    <a:pt x="21397" y="0"/>
                    <a:pt x="21150" y="0"/>
                  </a:cubicBezTo>
                </a:path>
              </a:pathLst>
            </a:custGeom>
            <a:grpFill/>
            <a:ln>
              <a:noFill/>
            </a:ln>
            <a:effectLst/>
          </p:spPr>
          <p:txBody>
            <a:bodyPr lIns="19050" tIns="19050" rIns="19050" bIns="19050" anchor="ctr"/>
            <a:lstStyle/>
            <a:p>
              <a:pPr algn="ctr" defTabSz="228600" fontAlgn="base" hangingPunct="0">
                <a:spcBef>
                  <a:spcPct val="0"/>
                </a:spcBef>
                <a:spcAft>
                  <a:spcPct val="0"/>
                </a:spcAft>
                <a:defRPr/>
              </a:pPr>
              <a:endParaRPr lang="en-US" sz="1500" kern="0" dirty="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22" name="AutoShape 77"/>
            <p:cNvSpPr/>
            <p:nvPr/>
          </p:nvSpPr>
          <p:spPr bwMode="auto">
            <a:xfrm>
              <a:off x="10132219" y="1720057"/>
              <a:ext cx="130969" cy="11668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4799" y="5400"/>
                  </a:moveTo>
                  <a:lnTo>
                    <a:pt x="16800" y="5400"/>
                  </a:lnTo>
                  <a:lnTo>
                    <a:pt x="16800" y="16200"/>
                  </a:lnTo>
                  <a:lnTo>
                    <a:pt x="4799" y="16200"/>
                  </a:lnTo>
                  <a:cubicBezTo>
                    <a:pt x="4799" y="16200"/>
                    <a:pt x="4799" y="5400"/>
                    <a:pt x="4799" y="5400"/>
                  </a:cubicBezTo>
                  <a:close/>
                  <a:moveTo>
                    <a:pt x="2399" y="21599"/>
                  </a:moveTo>
                  <a:lnTo>
                    <a:pt x="19200" y="21599"/>
                  </a:lnTo>
                  <a:cubicBezTo>
                    <a:pt x="20526" y="21599"/>
                    <a:pt x="21599" y="20392"/>
                    <a:pt x="21599" y="18900"/>
                  </a:cubicBezTo>
                  <a:lnTo>
                    <a:pt x="21599" y="2700"/>
                  </a:lnTo>
                  <a:cubicBezTo>
                    <a:pt x="21599" y="1207"/>
                    <a:pt x="20526" y="0"/>
                    <a:pt x="19200" y="0"/>
                  </a:cubicBezTo>
                  <a:lnTo>
                    <a:pt x="2399" y="0"/>
                  </a:lnTo>
                  <a:cubicBezTo>
                    <a:pt x="1073" y="0"/>
                    <a:pt x="0" y="1207"/>
                    <a:pt x="0" y="2700"/>
                  </a:cubicBezTo>
                  <a:lnTo>
                    <a:pt x="0" y="18900"/>
                  </a:lnTo>
                  <a:cubicBezTo>
                    <a:pt x="0" y="20392"/>
                    <a:pt x="1073" y="21599"/>
                    <a:pt x="2399" y="21599"/>
                  </a:cubicBezTo>
                </a:path>
              </a:pathLst>
            </a:custGeom>
            <a:grpFill/>
            <a:ln>
              <a:noFill/>
            </a:ln>
            <a:effectLst/>
          </p:spPr>
          <p:txBody>
            <a:bodyPr lIns="19050" tIns="19050" rIns="19050" bIns="19050" anchor="ctr"/>
            <a:lstStyle/>
            <a:p>
              <a:pPr algn="ctr" defTabSz="228600" fontAlgn="base" hangingPunct="0">
                <a:spcBef>
                  <a:spcPct val="0"/>
                </a:spcBef>
                <a:spcAft>
                  <a:spcPct val="0"/>
                </a:spcAft>
                <a:defRPr/>
              </a:pPr>
              <a:endParaRPr lang="en-US" sz="1500" kern="0" dirty="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grpSp>
      <p:sp>
        <p:nvSpPr>
          <p:cNvPr id="23" name="AutoShape 112"/>
          <p:cNvSpPr/>
          <p:nvPr/>
        </p:nvSpPr>
        <p:spPr bwMode="auto">
          <a:xfrm>
            <a:off x="2479661" y="2508485"/>
            <a:ext cx="326281" cy="362928"/>
          </a:xfrm>
          <a:custGeom>
            <a:avLst/>
            <a:gdLst>
              <a:gd name="T0" fmla="*/ 10510 w 21020"/>
              <a:gd name="T1" fmla="*/ 10800 h 21600"/>
              <a:gd name="T2" fmla="*/ 10510 w 21020"/>
              <a:gd name="T3" fmla="*/ 10800 h 21600"/>
              <a:gd name="T4" fmla="*/ 10510 w 21020"/>
              <a:gd name="T5" fmla="*/ 10800 h 21600"/>
              <a:gd name="T6" fmla="*/ 10510 w 21020"/>
              <a:gd name="T7" fmla="*/ 10800 h 21600"/>
            </a:gdLst>
            <a:ahLst/>
            <a:cxnLst>
              <a:cxn ang="0">
                <a:pos x="T0" y="T1"/>
              </a:cxn>
              <a:cxn ang="0">
                <a:pos x="T2" y="T3"/>
              </a:cxn>
              <a:cxn ang="0">
                <a:pos x="T4" y="T5"/>
              </a:cxn>
              <a:cxn ang="0">
                <a:pos x="T6" y="T7"/>
              </a:cxn>
            </a:cxnLst>
            <a:rect l="0" t="0" r="r" b="b"/>
            <a:pathLst>
              <a:path w="21020" h="21600">
                <a:moveTo>
                  <a:pt x="18846" y="7946"/>
                </a:moveTo>
                <a:lnTo>
                  <a:pt x="17740" y="9091"/>
                </a:lnTo>
                <a:cubicBezTo>
                  <a:pt x="17740" y="8939"/>
                  <a:pt x="17758" y="8792"/>
                  <a:pt x="17744" y="8636"/>
                </a:cubicBezTo>
                <a:cubicBezTo>
                  <a:pt x="17629" y="7331"/>
                  <a:pt x="17036" y="6068"/>
                  <a:pt x="16074" y="5080"/>
                </a:cubicBezTo>
                <a:cubicBezTo>
                  <a:pt x="15004" y="3980"/>
                  <a:pt x="13585" y="3348"/>
                  <a:pt x="12180" y="3345"/>
                </a:cubicBezTo>
                <a:lnTo>
                  <a:pt x="13268" y="2218"/>
                </a:lnTo>
                <a:cubicBezTo>
                  <a:pt x="13812" y="1659"/>
                  <a:pt x="14572" y="1350"/>
                  <a:pt x="15403" y="1350"/>
                </a:cubicBezTo>
                <a:cubicBezTo>
                  <a:pt x="16460" y="1350"/>
                  <a:pt x="17546" y="1840"/>
                  <a:pt x="18381" y="2696"/>
                </a:cubicBezTo>
                <a:cubicBezTo>
                  <a:pt x="19165" y="3500"/>
                  <a:pt x="19631" y="4499"/>
                  <a:pt x="19698" y="5510"/>
                </a:cubicBezTo>
                <a:cubicBezTo>
                  <a:pt x="19760" y="6453"/>
                  <a:pt x="19457" y="7317"/>
                  <a:pt x="18846" y="7946"/>
                </a:cubicBezTo>
                <a:moveTo>
                  <a:pt x="5828" y="19329"/>
                </a:moveTo>
                <a:cubicBezTo>
                  <a:pt x="5813" y="18424"/>
                  <a:pt x="5454" y="17481"/>
                  <a:pt x="4730" y="16739"/>
                </a:cubicBezTo>
                <a:cubicBezTo>
                  <a:pt x="4046" y="16034"/>
                  <a:pt x="3150" y="15628"/>
                  <a:pt x="2257" y="15592"/>
                </a:cubicBezTo>
                <a:lnTo>
                  <a:pt x="2911" y="13157"/>
                </a:lnTo>
                <a:cubicBezTo>
                  <a:pt x="2959" y="12995"/>
                  <a:pt x="3052" y="12835"/>
                  <a:pt x="3168" y="12695"/>
                </a:cubicBezTo>
                <a:cubicBezTo>
                  <a:pt x="4485" y="11726"/>
                  <a:pt x="6512" y="12012"/>
                  <a:pt x="7920" y="13460"/>
                </a:cubicBezTo>
                <a:cubicBezTo>
                  <a:pt x="9409" y="14990"/>
                  <a:pt x="9639" y="17230"/>
                  <a:pt x="8492" y="18568"/>
                </a:cubicBezTo>
                <a:cubicBezTo>
                  <a:pt x="8416" y="18609"/>
                  <a:pt x="8339" y="18648"/>
                  <a:pt x="8256" y="18675"/>
                </a:cubicBezTo>
                <a:cubicBezTo>
                  <a:pt x="8256" y="18675"/>
                  <a:pt x="5828" y="19329"/>
                  <a:pt x="5828" y="19329"/>
                </a:cubicBezTo>
                <a:close/>
                <a:moveTo>
                  <a:pt x="2737" y="20164"/>
                </a:moveTo>
                <a:cubicBezTo>
                  <a:pt x="2665" y="20181"/>
                  <a:pt x="2443" y="20239"/>
                  <a:pt x="2291" y="20249"/>
                </a:cubicBezTo>
                <a:cubicBezTo>
                  <a:pt x="1751" y="20244"/>
                  <a:pt x="1313" y="19792"/>
                  <a:pt x="1313" y="19237"/>
                </a:cubicBezTo>
                <a:cubicBezTo>
                  <a:pt x="1321" y="19124"/>
                  <a:pt x="1365" y="18929"/>
                  <a:pt x="1380" y="18857"/>
                </a:cubicBezTo>
                <a:lnTo>
                  <a:pt x="2071" y="16283"/>
                </a:lnTo>
                <a:cubicBezTo>
                  <a:pt x="2822" y="16261"/>
                  <a:pt x="3630" y="16562"/>
                  <a:pt x="4265" y="17215"/>
                </a:cubicBezTo>
                <a:cubicBezTo>
                  <a:pt x="4911" y="17878"/>
                  <a:pt x="5214" y="18725"/>
                  <a:pt x="5181" y="19504"/>
                </a:cubicBezTo>
                <a:cubicBezTo>
                  <a:pt x="5181" y="19504"/>
                  <a:pt x="2737" y="20164"/>
                  <a:pt x="2737" y="20164"/>
                </a:cubicBezTo>
                <a:close/>
                <a:moveTo>
                  <a:pt x="6888" y="11179"/>
                </a:moveTo>
                <a:cubicBezTo>
                  <a:pt x="6280" y="10927"/>
                  <a:pt x="5642" y="10783"/>
                  <a:pt x="5004" y="10774"/>
                </a:cubicBezTo>
                <a:lnTo>
                  <a:pt x="10063" y="5536"/>
                </a:lnTo>
                <a:cubicBezTo>
                  <a:pt x="10838" y="4759"/>
                  <a:pt x="11966" y="4536"/>
                  <a:pt x="13077" y="4819"/>
                </a:cubicBezTo>
                <a:cubicBezTo>
                  <a:pt x="13077" y="4819"/>
                  <a:pt x="6888" y="11179"/>
                  <a:pt x="6888" y="11179"/>
                </a:cubicBezTo>
                <a:close/>
                <a:moveTo>
                  <a:pt x="9717" y="13672"/>
                </a:moveTo>
                <a:cubicBezTo>
                  <a:pt x="9473" y="13258"/>
                  <a:pt x="9194" y="12859"/>
                  <a:pt x="8848" y="12505"/>
                </a:cubicBezTo>
                <a:cubicBezTo>
                  <a:pt x="8447" y="12093"/>
                  <a:pt x="7986" y="11770"/>
                  <a:pt x="7507" y="11498"/>
                </a:cubicBezTo>
                <a:lnTo>
                  <a:pt x="13767" y="5064"/>
                </a:lnTo>
                <a:cubicBezTo>
                  <a:pt x="14259" y="5288"/>
                  <a:pt x="14729" y="5607"/>
                  <a:pt x="15145" y="6035"/>
                </a:cubicBezTo>
                <a:cubicBezTo>
                  <a:pt x="15500" y="6398"/>
                  <a:pt x="15775" y="6806"/>
                  <a:pt x="15987" y="7229"/>
                </a:cubicBezTo>
                <a:cubicBezTo>
                  <a:pt x="15987" y="7229"/>
                  <a:pt x="9717" y="13672"/>
                  <a:pt x="9717" y="13672"/>
                </a:cubicBezTo>
                <a:close/>
                <a:moveTo>
                  <a:pt x="10519" y="16061"/>
                </a:moveTo>
                <a:cubicBezTo>
                  <a:pt x="10465" y="15452"/>
                  <a:pt x="10298" y="14854"/>
                  <a:pt x="10047" y="14288"/>
                </a:cubicBezTo>
                <a:lnTo>
                  <a:pt x="16257" y="7906"/>
                </a:lnTo>
                <a:cubicBezTo>
                  <a:pt x="16637" y="9140"/>
                  <a:pt x="16442" y="10429"/>
                  <a:pt x="15610" y="11284"/>
                </a:cubicBezTo>
                <a:cubicBezTo>
                  <a:pt x="15604" y="11290"/>
                  <a:pt x="15598" y="11293"/>
                  <a:pt x="15593" y="11298"/>
                </a:cubicBezTo>
                <a:lnTo>
                  <a:pt x="15602" y="11306"/>
                </a:lnTo>
                <a:lnTo>
                  <a:pt x="10525" y="16565"/>
                </a:lnTo>
                <a:cubicBezTo>
                  <a:pt x="10527" y="16397"/>
                  <a:pt x="10534" y="16232"/>
                  <a:pt x="10519" y="16061"/>
                </a:cubicBezTo>
                <a:moveTo>
                  <a:pt x="19308" y="1741"/>
                </a:moveTo>
                <a:cubicBezTo>
                  <a:pt x="18228" y="632"/>
                  <a:pt x="16805" y="0"/>
                  <a:pt x="15403" y="0"/>
                </a:cubicBezTo>
                <a:cubicBezTo>
                  <a:pt x="14220" y="0"/>
                  <a:pt x="13131" y="450"/>
                  <a:pt x="12335" y="1266"/>
                </a:cubicBezTo>
                <a:lnTo>
                  <a:pt x="9138" y="4577"/>
                </a:lnTo>
                <a:cubicBezTo>
                  <a:pt x="9129" y="4585"/>
                  <a:pt x="9118" y="4592"/>
                  <a:pt x="9108" y="4602"/>
                </a:cubicBezTo>
                <a:cubicBezTo>
                  <a:pt x="9103" y="4608"/>
                  <a:pt x="9100" y="4614"/>
                  <a:pt x="9095" y="4620"/>
                </a:cubicBezTo>
                <a:lnTo>
                  <a:pt x="9096" y="4621"/>
                </a:lnTo>
                <a:lnTo>
                  <a:pt x="2310" y="11647"/>
                </a:lnTo>
                <a:cubicBezTo>
                  <a:pt x="1998" y="11966"/>
                  <a:pt x="1771" y="12364"/>
                  <a:pt x="1645" y="12797"/>
                </a:cubicBezTo>
                <a:lnTo>
                  <a:pt x="102" y="18541"/>
                </a:lnTo>
                <a:cubicBezTo>
                  <a:pt x="100" y="18557"/>
                  <a:pt x="0" y="19008"/>
                  <a:pt x="0" y="19237"/>
                </a:cubicBezTo>
                <a:cubicBezTo>
                  <a:pt x="0" y="20541"/>
                  <a:pt x="1030" y="21599"/>
                  <a:pt x="2302" y="21599"/>
                </a:cubicBezTo>
                <a:cubicBezTo>
                  <a:pt x="2554" y="21599"/>
                  <a:pt x="3044" y="21475"/>
                  <a:pt x="3062" y="21473"/>
                </a:cubicBezTo>
                <a:lnTo>
                  <a:pt x="8630" y="19969"/>
                </a:lnTo>
                <a:cubicBezTo>
                  <a:pt x="9054" y="19839"/>
                  <a:pt x="9439" y="19604"/>
                  <a:pt x="9750" y="19283"/>
                </a:cubicBezTo>
                <a:lnTo>
                  <a:pt x="19776" y="8899"/>
                </a:lnTo>
                <a:cubicBezTo>
                  <a:pt x="21600" y="7023"/>
                  <a:pt x="21394" y="3881"/>
                  <a:pt x="19308" y="1741"/>
                </a:cubicBezTo>
              </a:path>
            </a:pathLst>
          </a:custGeom>
          <a:solidFill>
            <a:srgbClr val="222B34"/>
          </a:solidFill>
          <a:ln>
            <a:noFill/>
          </a:ln>
          <a:effectLst/>
        </p:spPr>
        <p:txBody>
          <a:bodyPr lIns="19050" tIns="19050" rIns="19050" bIns="19050" anchor="ctr"/>
          <a:lstStyle/>
          <a:p>
            <a:pPr algn="ctr" defTabSz="228600" fontAlgn="base" hangingPunct="0">
              <a:spcBef>
                <a:spcPct val="0"/>
              </a:spcBef>
              <a:spcAft>
                <a:spcPct val="0"/>
              </a:spcAft>
              <a:defRPr/>
            </a:pPr>
            <a:endParaRPr lang="en-US" sz="1500" kern="0" dirty="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Tree>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548640" y="522351"/>
            <a:ext cx="8046720" cy="4098798"/>
          </a:xfrm>
          <a:prstGeom prst="rect">
            <a:avLst/>
          </a:prstGeom>
          <a:solidFill>
            <a:schemeClr val="bg2"/>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Calibri Light" panose="020F0302020204030204"/>
              <a:ea typeface="微软雅黑" panose="020B0503020204020204" charset="-122"/>
              <a:cs typeface="+mn-cs"/>
            </a:endParaRPr>
          </a:p>
        </p:txBody>
      </p:sp>
      <p:sp>
        <p:nvSpPr>
          <p:cNvPr id="15" name="椭圆 14"/>
          <p:cNvSpPr/>
          <p:nvPr/>
        </p:nvSpPr>
        <p:spPr>
          <a:xfrm>
            <a:off x="525487" y="361974"/>
            <a:ext cx="1185567" cy="1201571"/>
          </a:xfrm>
          <a:prstGeom prst="ellipse">
            <a:avLst/>
          </a:prstGeom>
          <a:solidFill>
            <a:schemeClr val="accent1"/>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Calibri Light" panose="020F0302020204030204"/>
              <a:ea typeface="微软雅黑" panose="020B0503020204020204" charset="-122"/>
              <a:cs typeface="+mn-cs"/>
            </a:endParaRPr>
          </a:p>
        </p:txBody>
      </p:sp>
      <p:sp>
        <p:nvSpPr>
          <p:cNvPr id="23" name="矩形 22"/>
          <p:cNvSpPr/>
          <p:nvPr/>
        </p:nvSpPr>
        <p:spPr>
          <a:xfrm>
            <a:off x="3144264" y="2110758"/>
            <a:ext cx="184731" cy="646331"/>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3600" b="1" i="0" u="none" strike="noStrike" kern="100" cap="none" spc="0" normalizeH="0" baseline="0" noProof="0" dirty="0">
              <a:ln>
                <a:noFill/>
              </a:ln>
              <a:solidFill>
                <a:srgbClr val="222B34"/>
              </a:solidFill>
              <a:effectLst/>
              <a:uLnTx/>
              <a:uFillTx/>
              <a:latin typeface="微软雅黑" panose="020B0503020204020204" charset="-122"/>
              <a:ea typeface="微软雅黑" panose="020B0503020204020204" charset="-122"/>
              <a:cs typeface="Times New Roman" panose="02020603050405020304" pitchFamily="18" charset="0"/>
            </a:endParaRPr>
          </a:p>
        </p:txBody>
      </p:sp>
      <p:sp>
        <p:nvSpPr>
          <p:cNvPr id="30" name="矩形 29"/>
          <p:cNvSpPr/>
          <p:nvPr/>
        </p:nvSpPr>
        <p:spPr>
          <a:xfrm>
            <a:off x="3144264" y="2733086"/>
            <a:ext cx="184731" cy="461665"/>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en-US" altLang="zh-CN" sz="2400" b="0" i="0" u="none" strike="noStrike" kern="100" cap="none" spc="0" normalizeH="0" baseline="0" noProof="0" dirty="0">
              <a:ln>
                <a:noFill/>
              </a:ln>
              <a:solidFill>
                <a:srgbClr val="222B34"/>
              </a:solidFill>
              <a:effectLst/>
              <a:uLnTx/>
              <a:uFillTx/>
              <a:latin typeface="Arial" panose="020B0604020202020204"/>
              <a:ea typeface="微软雅黑" panose="020B0503020204020204" charset="-122"/>
              <a:cs typeface="Times New Roman" panose="02020603050405020304" pitchFamily="18" charset="0"/>
            </a:endParaRPr>
          </a:p>
        </p:txBody>
      </p:sp>
      <p:sp>
        <p:nvSpPr>
          <p:cNvPr id="6" name="AutoShape 59"/>
          <p:cNvSpPr/>
          <p:nvPr/>
        </p:nvSpPr>
        <p:spPr bwMode="auto">
          <a:xfrm>
            <a:off x="590746" y="554680"/>
            <a:ext cx="779757" cy="772764"/>
          </a:xfrm>
          <a:custGeom>
            <a:avLst/>
            <a:gdLst>
              <a:gd name="T0" fmla="+- 0 10794 23"/>
              <a:gd name="T1" fmla="*/ T0 w 21543"/>
              <a:gd name="T2" fmla="*/ 10800 h 21600"/>
              <a:gd name="T3" fmla="+- 0 10794 23"/>
              <a:gd name="T4" fmla="*/ T3 w 21543"/>
              <a:gd name="T5" fmla="*/ 10800 h 21600"/>
              <a:gd name="T6" fmla="+- 0 10794 23"/>
              <a:gd name="T7" fmla="*/ T6 w 21543"/>
              <a:gd name="T8" fmla="*/ 10800 h 21600"/>
              <a:gd name="T9" fmla="+- 0 10794 23"/>
              <a:gd name="T10" fmla="*/ T9 w 21543"/>
              <a:gd name="T11" fmla="*/ 10800 h 21600"/>
            </a:gdLst>
            <a:ahLst/>
            <a:cxnLst>
              <a:cxn ang="0">
                <a:pos x="T1" y="T2"/>
              </a:cxn>
              <a:cxn ang="0">
                <a:pos x="T4" y="T5"/>
              </a:cxn>
              <a:cxn ang="0">
                <a:pos x="T7" y="T8"/>
              </a:cxn>
              <a:cxn ang="0">
                <a:pos x="T10" y="T11"/>
              </a:cxn>
            </a:cxnLst>
            <a:rect l="0" t="0" r="r" b="b"/>
            <a:pathLst>
              <a:path w="21543" h="21600">
                <a:moveTo>
                  <a:pt x="16976" y="19986"/>
                </a:moveTo>
                <a:lnTo>
                  <a:pt x="11226" y="17680"/>
                </a:lnTo>
                <a:cubicBezTo>
                  <a:pt x="11088" y="17626"/>
                  <a:pt x="10946" y="17608"/>
                  <a:pt x="10806" y="17600"/>
                </a:cubicBezTo>
                <a:lnTo>
                  <a:pt x="19660" y="3837"/>
                </a:lnTo>
                <a:cubicBezTo>
                  <a:pt x="19660" y="3837"/>
                  <a:pt x="16976" y="19986"/>
                  <a:pt x="16976" y="19986"/>
                </a:cubicBezTo>
                <a:close/>
                <a:moveTo>
                  <a:pt x="6859" y="16244"/>
                </a:moveTo>
                <a:cubicBezTo>
                  <a:pt x="6858" y="16242"/>
                  <a:pt x="6855" y="16240"/>
                  <a:pt x="6854" y="16238"/>
                </a:cubicBezTo>
                <a:lnTo>
                  <a:pt x="19606" y="2552"/>
                </a:lnTo>
                <a:lnTo>
                  <a:pt x="8735" y="19536"/>
                </a:lnTo>
                <a:cubicBezTo>
                  <a:pt x="8735" y="19536"/>
                  <a:pt x="6859" y="16244"/>
                  <a:pt x="6859" y="16244"/>
                </a:cubicBezTo>
                <a:close/>
                <a:moveTo>
                  <a:pt x="2111" y="14024"/>
                </a:moveTo>
                <a:lnTo>
                  <a:pt x="17712" y="3595"/>
                </a:lnTo>
                <a:lnTo>
                  <a:pt x="6369" y="15770"/>
                </a:lnTo>
                <a:cubicBezTo>
                  <a:pt x="6309" y="15734"/>
                  <a:pt x="6256" y="15687"/>
                  <a:pt x="6190" y="15660"/>
                </a:cubicBezTo>
                <a:cubicBezTo>
                  <a:pt x="6190" y="15660"/>
                  <a:pt x="2111" y="14024"/>
                  <a:pt x="2111" y="14024"/>
                </a:cubicBezTo>
                <a:close/>
                <a:moveTo>
                  <a:pt x="21234" y="108"/>
                </a:moveTo>
                <a:cubicBezTo>
                  <a:pt x="21123" y="35"/>
                  <a:pt x="20996" y="0"/>
                  <a:pt x="20868" y="0"/>
                </a:cubicBezTo>
                <a:cubicBezTo>
                  <a:pt x="20738" y="0"/>
                  <a:pt x="20608" y="36"/>
                  <a:pt x="20495" y="113"/>
                </a:cubicBezTo>
                <a:lnTo>
                  <a:pt x="299" y="13613"/>
                </a:lnTo>
                <a:cubicBezTo>
                  <a:pt x="91" y="13751"/>
                  <a:pt x="-23" y="13995"/>
                  <a:pt x="3" y="14244"/>
                </a:cubicBezTo>
                <a:cubicBezTo>
                  <a:pt x="28" y="14494"/>
                  <a:pt x="190" y="14708"/>
                  <a:pt x="422" y="14801"/>
                </a:cubicBezTo>
                <a:lnTo>
                  <a:pt x="5689" y="16914"/>
                </a:lnTo>
                <a:lnTo>
                  <a:pt x="8166" y="21259"/>
                </a:lnTo>
                <a:cubicBezTo>
                  <a:pt x="8284" y="21468"/>
                  <a:pt x="8505" y="21597"/>
                  <a:pt x="8743" y="21599"/>
                </a:cubicBezTo>
                <a:lnTo>
                  <a:pt x="8751" y="21599"/>
                </a:lnTo>
                <a:cubicBezTo>
                  <a:pt x="8987" y="21599"/>
                  <a:pt x="9206" y="21474"/>
                  <a:pt x="9328" y="21271"/>
                </a:cubicBezTo>
                <a:lnTo>
                  <a:pt x="10726" y="18934"/>
                </a:lnTo>
                <a:lnTo>
                  <a:pt x="17253" y="21551"/>
                </a:lnTo>
                <a:cubicBezTo>
                  <a:pt x="17332" y="21584"/>
                  <a:pt x="17418" y="21599"/>
                  <a:pt x="17502" y="21599"/>
                </a:cubicBezTo>
                <a:cubicBezTo>
                  <a:pt x="17617" y="21599"/>
                  <a:pt x="17731" y="21571"/>
                  <a:pt x="17832" y="21512"/>
                </a:cubicBezTo>
                <a:cubicBezTo>
                  <a:pt x="18010" y="21412"/>
                  <a:pt x="18133" y="21238"/>
                  <a:pt x="18167" y="21035"/>
                </a:cubicBezTo>
                <a:lnTo>
                  <a:pt x="21533" y="785"/>
                </a:lnTo>
                <a:cubicBezTo>
                  <a:pt x="21576" y="520"/>
                  <a:pt x="21459" y="254"/>
                  <a:pt x="21234" y="108"/>
                </a:cubicBezTo>
              </a:path>
            </a:pathLst>
          </a:custGeom>
          <a:solidFill>
            <a:sysClr val="window" lastClr="FFFFFF"/>
          </a:solidFill>
          <a:ln>
            <a:noFill/>
          </a:ln>
          <a:effec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dirty="0">
              <a:ln>
                <a:noFill/>
              </a:ln>
              <a:solidFill>
                <a:srgbClr val="FFFFFF"/>
              </a:solidFill>
              <a:effectLst>
                <a:outerShdw blurRad="38100" dist="38100" dir="2700000" algn="tl">
                  <a:srgbClr val="000000"/>
                </a:outerShdw>
              </a:effectLst>
              <a:uLnTx/>
              <a:uFillTx/>
              <a:latin typeface="Gill Sans" charset="0"/>
              <a:ea typeface="宋体" panose="02010600030101010101" pitchFamily="2" charset="-122"/>
              <a:cs typeface="+mn-cs"/>
              <a:sym typeface="Gill Sans" charset="0"/>
            </a:endParaRPr>
          </a:p>
        </p:txBody>
      </p:sp>
      <p:sp>
        <p:nvSpPr>
          <p:cNvPr id="16" name="文本框 15"/>
          <p:cNvSpPr txBox="1"/>
          <p:nvPr/>
        </p:nvSpPr>
        <p:spPr>
          <a:xfrm>
            <a:off x="3952912" y="154599"/>
            <a:ext cx="1238175" cy="36830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lang="zh-CN" altLang="en-US" b="1" noProof="0" dirty="0">
                <a:ln>
                  <a:noFill/>
                </a:ln>
                <a:solidFill>
                  <a:prstClr val="black"/>
                </a:solidFill>
                <a:effectLst/>
                <a:uLnTx/>
                <a:uFillTx/>
                <a:latin typeface="Calibri Light" panose="020F0302020204030204"/>
                <a:ea typeface="微软雅黑" panose="020B0503020204020204" charset="-122"/>
                <a:sym typeface="+mn-ea"/>
              </a:rPr>
              <a:t>后端 管理</a:t>
            </a:r>
            <a:endParaRPr lang="zh-CN" altLang="en-US" b="1" noProof="0" dirty="0">
              <a:ln>
                <a:noFill/>
              </a:ln>
              <a:solidFill>
                <a:prstClr val="black"/>
              </a:solidFill>
              <a:effectLst/>
              <a:uLnTx/>
              <a:uFillTx/>
              <a:latin typeface="Calibri Light" panose="020F0302020204030204"/>
              <a:ea typeface="微软雅黑" panose="020B0503020204020204" charset="-122"/>
              <a:sym typeface="+mn-ea"/>
            </a:endParaRPr>
          </a:p>
        </p:txBody>
      </p:sp>
      <p:sp>
        <p:nvSpPr>
          <p:cNvPr id="19" name="矩形 18"/>
          <p:cNvSpPr/>
          <p:nvPr/>
        </p:nvSpPr>
        <p:spPr>
          <a:xfrm>
            <a:off x="7564670" y="524562"/>
            <a:ext cx="1022888" cy="1022888"/>
          </a:xfrm>
          <a:prstGeom prst="rect">
            <a:avLst/>
          </a:prstGeom>
          <a:solidFill>
            <a:schemeClr val="accent1"/>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p>
        </p:txBody>
      </p:sp>
      <p:sp>
        <p:nvSpPr>
          <p:cNvPr id="20" name="AutoShape 126"/>
          <p:cNvSpPr/>
          <p:nvPr/>
        </p:nvSpPr>
        <p:spPr bwMode="auto">
          <a:xfrm>
            <a:off x="7564670" y="850638"/>
            <a:ext cx="626564" cy="62656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3499" y="14850"/>
                </a:moveTo>
                <a:cubicBezTo>
                  <a:pt x="9772" y="14850"/>
                  <a:pt x="6749" y="11827"/>
                  <a:pt x="6749" y="8100"/>
                </a:cubicBezTo>
                <a:cubicBezTo>
                  <a:pt x="6749" y="4372"/>
                  <a:pt x="9772" y="1350"/>
                  <a:pt x="13499" y="1350"/>
                </a:cubicBezTo>
                <a:cubicBezTo>
                  <a:pt x="17227" y="1350"/>
                  <a:pt x="20249" y="4372"/>
                  <a:pt x="20249" y="8100"/>
                </a:cubicBezTo>
                <a:cubicBezTo>
                  <a:pt x="20249" y="11827"/>
                  <a:pt x="17227" y="14850"/>
                  <a:pt x="13499" y="14850"/>
                </a:cubicBezTo>
                <a:moveTo>
                  <a:pt x="3236" y="20042"/>
                </a:moveTo>
                <a:cubicBezTo>
                  <a:pt x="3019" y="20266"/>
                  <a:pt x="2718" y="20408"/>
                  <a:pt x="2382" y="20408"/>
                </a:cubicBezTo>
                <a:cubicBezTo>
                  <a:pt x="1724" y="20408"/>
                  <a:pt x="1191" y="19875"/>
                  <a:pt x="1191" y="19218"/>
                </a:cubicBezTo>
                <a:cubicBezTo>
                  <a:pt x="1191" y="18881"/>
                  <a:pt x="1332" y="18580"/>
                  <a:pt x="1557" y="18363"/>
                </a:cubicBezTo>
                <a:lnTo>
                  <a:pt x="1551" y="18358"/>
                </a:lnTo>
                <a:lnTo>
                  <a:pt x="6996" y="12913"/>
                </a:lnTo>
                <a:cubicBezTo>
                  <a:pt x="7472" y="13555"/>
                  <a:pt x="8039" y="14122"/>
                  <a:pt x="8680" y="14599"/>
                </a:cubicBezTo>
                <a:cubicBezTo>
                  <a:pt x="8680" y="14599"/>
                  <a:pt x="3236" y="20042"/>
                  <a:pt x="3236" y="20042"/>
                </a:cubicBezTo>
                <a:close/>
                <a:moveTo>
                  <a:pt x="13499" y="0"/>
                </a:moveTo>
                <a:cubicBezTo>
                  <a:pt x="9026" y="0"/>
                  <a:pt x="5399" y="3626"/>
                  <a:pt x="5399" y="8100"/>
                </a:cubicBezTo>
                <a:cubicBezTo>
                  <a:pt x="5399" y="9467"/>
                  <a:pt x="5742" y="10754"/>
                  <a:pt x="6341" y="11884"/>
                </a:cubicBezTo>
                <a:lnTo>
                  <a:pt x="709" y="17515"/>
                </a:lnTo>
                <a:lnTo>
                  <a:pt x="713" y="17520"/>
                </a:lnTo>
                <a:cubicBezTo>
                  <a:pt x="274" y="17953"/>
                  <a:pt x="0" y="18552"/>
                  <a:pt x="0" y="19218"/>
                </a:cubicBezTo>
                <a:cubicBezTo>
                  <a:pt x="0" y="20533"/>
                  <a:pt x="1066" y="21599"/>
                  <a:pt x="2382" y="21599"/>
                </a:cubicBezTo>
                <a:cubicBezTo>
                  <a:pt x="3047" y="21599"/>
                  <a:pt x="3647" y="21326"/>
                  <a:pt x="4079" y="20885"/>
                </a:cubicBezTo>
                <a:lnTo>
                  <a:pt x="4078" y="20884"/>
                </a:lnTo>
                <a:lnTo>
                  <a:pt x="9708" y="15255"/>
                </a:lnTo>
                <a:cubicBezTo>
                  <a:pt x="10839" y="15856"/>
                  <a:pt x="12128" y="16200"/>
                  <a:pt x="13499" y="16200"/>
                </a:cubicBezTo>
                <a:cubicBezTo>
                  <a:pt x="17973" y="16200"/>
                  <a:pt x="21600" y="12573"/>
                  <a:pt x="21600" y="8100"/>
                </a:cubicBezTo>
                <a:cubicBezTo>
                  <a:pt x="21600" y="3626"/>
                  <a:pt x="17973" y="0"/>
                  <a:pt x="13499" y="0"/>
                </a:cubicBezTo>
              </a:path>
            </a:pathLst>
          </a:custGeom>
          <a:solidFill>
            <a:schemeClr val="bg1"/>
          </a:solidFill>
          <a:ln>
            <a:noFill/>
          </a:ln>
          <a:effectLst/>
        </p:spPr>
        <p:txBody>
          <a:bodyPr lIns="19050" tIns="19050" rIns="19050" bIns="19050" anchor="ctr"/>
          <a:lstStyle/>
          <a:p>
            <a:pPr algn="ctr" defTabSz="228600" fontAlgn="base" hangingPunct="0">
              <a:spcBef>
                <a:spcPct val="0"/>
              </a:spcBef>
              <a:spcAft>
                <a:spcPct val="0"/>
              </a:spcAft>
              <a:defRPr/>
            </a:pPr>
            <a:endParaRPr lang="en-US" sz="1500" kern="0" dirty="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pic>
        <p:nvPicPr>
          <p:cNvPr id="4" name="图片 3"/>
          <p:cNvPicPr>
            <a:picLocks noChangeAspect="1"/>
          </p:cNvPicPr>
          <p:nvPr/>
        </p:nvPicPr>
        <p:blipFill>
          <a:blip r:embed="rId1"/>
          <a:stretch>
            <a:fillRect/>
          </a:stretch>
        </p:blipFill>
        <p:spPr>
          <a:xfrm>
            <a:off x="1543685" y="1137285"/>
            <a:ext cx="6021070" cy="3865880"/>
          </a:xfrm>
          <a:prstGeom prst="rect">
            <a:avLst/>
          </a:prstGeom>
        </p:spPr>
      </p:pic>
    </p:spTree>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548640" y="522351"/>
            <a:ext cx="8046720" cy="4098798"/>
          </a:xfrm>
          <a:prstGeom prst="rect">
            <a:avLst/>
          </a:prstGeom>
          <a:solidFill>
            <a:schemeClr val="bg1"/>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Calibri Light" panose="020F0302020204030204"/>
              <a:ea typeface="微软雅黑" panose="020B0503020204020204" charset="-122"/>
              <a:cs typeface="+mn-cs"/>
            </a:endParaRPr>
          </a:p>
        </p:txBody>
      </p:sp>
      <p:sp>
        <p:nvSpPr>
          <p:cNvPr id="15" name="椭圆 14"/>
          <p:cNvSpPr/>
          <p:nvPr/>
        </p:nvSpPr>
        <p:spPr>
          <a:xfrm>
            <a:off x="51304" y="47800"/>
            <a:ext cx="1185567" cy="1201571"/>
          </a:xfrm>
          <a:prstGeom prst="ellipse">
            <a:avLst/>
          </a:prstGeom>
          <a:solidFill>
            <a:schemeClr val="accent1"/>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Calibri Light" panose="020F0302020204030204"/>
              <a:ea typeface="微软雅黑" panose="020B0503020204020204" charset="-122"/>
              <a:cs typeface="+mn-cs"/>
            </a:endParaRPr>
          </a:p>
        </p:txBody>
      </p:sp>
      <p:sp>
        <p:nvSpPr>
          <p:cNvPr id="23" name="矩形 22"/>
          <p:cNvSpPr/>
          <p:nvPr/>
        </p:nvSpPr>
        <p:spPr>
          <a:xfrm>
            <a:off x="3144264" y="2110758"/>
            <a:ext cx="184731" cy="646331"/>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3600" b="1" i="0" u="none" strike="noStrike" kern="100" cap="none" spc="0" normalizeH="0" baseline="0" noProof="0" dirty="0">
              <a:ln>
                <a:noFill/>
              </a:ln>
              <a:solidFill>
                <a:srgbClr val="222B34"/>
              </a:solidFill>
              <a:effectLst/>
              <a:uLnTx/>
              <a:uFillTx/>
              <a:latin typeface="微软雅黑" panose="020B0503020204020204" charset="-122"/>
              <a:ea typeface="微软雅黑" panose="020B0503020204020204" charset="-122"/>
              <a:cs typeface="Times New Roman" panose="02020603050405020304" pitchFamily="18" charset="0"/>
            </a:endParaRPr>
          </a:p>
        </p:txBody>
      </p:sp>
      <p:sp>
        <p:nvSpPr>
          <p:cNvPr id="30" name="矩形 29"/>
          <p:cNvSpPr/>
          <p:nvPr/>
        </p:nvSpPr>
        <p:spPr>
          <a:xfrm>
            <a:off x="3144264" y="2733086"/>
            <a:ext cx="184731" cy="461665"/>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en-US" altLang="zh-CN" sz="2400" b="0" i="0" u="none" strike="noStrike" kern="100" cap="none" spc="0" normalizeH="0" baseline="0" noProof="0" dirty="0">
              <a:ln>
                <a:noFill/>
              </a:ln>
              <a:solidFill>
                <a:srgbClr val="222B34"/>
              </a:solidFill>
              <a:effectLst/>
              <a:uLnTx/>
              <a:uFillTx/>
              <a:latin typeface="Arial" panose="020B0604020202020204"/>
              <a:ea typeface="微软雅黑" panose="020B0503020204020204" charset="-122"/>
              <a:cs typeface="Times New Roman" panose="02020603050405020304" pitchFamily="18" charset="0"/>
            </a:endParaRPr>
          </a:p>
        </p:txBody>
      </p:sp>
      <p:sp>
        <p:nvSpPr>
          <p:cNvPr id="6" name="AutoShape 59"/>
          <p:cNvSpPr/>
          <p:nvPr/>
        </p:nvSpPr>
        <p:spPr bwMode="auto">
          <a:xfrm>
            <a:off x="137790" y="261606"/>
            <a:ext cx="779757" cy="772764"/>
          </a:xfrm>
          <a:custGeom>
            <a:avLst/>
            <a:gdLst>
              <a:gd name="T0" fmla="+- 0 10794 23"/>
              <a:gd name="T1" fmla="*/ T0 w 21543"/>
              <a:gd name="T2" fmla="*/ 10800 h 21600"/>
              <a:gd name="T3" fmla="+- 0 10794 23"/>
              <a:gd name="T4" fmla="*/ T3 w 21543"/>
              <a:gd name="T5" fmla="*/ 10800 h 21600"/>
              <a:gd name="T6" fmla="+- 0 10794 23"/>
              <a:gd name="T7" fmla="*/ T6 w 21543"/>
              <a:gd name="T8" fmla="*/ 10800 h 21600"/>
              <a:gd name="T9" fmla="+- 0 10794 23"/>
              <a:gd name="T10" fmla="*/ T9 w 21543"/>
              <a:gd name="T11" fmla="*/ 10800 h 21600"/>
            </a:gdLst>
            <a:ahLst/>
            <a:cxnLst>
              <a:cxn ang="0">
                <a:pos x="T1" y="T2"/>
              </a:cxn>
              <a:cxn ang="0">
                <a:pos x="T4" y="T5"/>
              </a:cxn>
              <a:cxn ang="0">
                <a:pos x="T7" y="T8"/>
              </a:cxn>
              <a:cxn ang="0">
                <a:pos x="T10" y="T11"/>
              </a:cxn>
            </a:cxnLst>
            <a:rect l="0" t="0" r="r" b="b"/>
            <a:pathLst>
              <a:path w="21543" h="21600">
                <a:moveTo>
                  <a:pt x="16976" y="19986"/>
                </a:moveTo>
                <a:lnTo>
                  <a:pt x="11226" y="17680"/>
                </a:lnTo>
                <a:cubicBezTo>
                  <a:pt x="11088" y="17626"/>
                  <a:pt x="10946" y="17608"/>
                  <a:pt x="10806" y="17600"/>
                </a:cubicBezTo>
                <a:lnTo>
                  <a:pt x="19660" y="3837"/>
                </a:lnTo>
                <a:cubicBezTo>
                  <a:pt x="19660" y="3837"/>
                  <a:pt x="16976" y="19986"/>
                  <a:pt x="16976" y="19986"/>
                </a:cubicBezTo>
                <a:close/>
                <a:moveTo>
                  <a:pt x="6859" y="16244"/>
                </a:moveTo>
                <a:cubicBezTo>
                  <a:pt x="6858" y="16242"/>
                  <a:pt x="6855" y="16240"/>
                  <a:pt x="6854" y="16238"/>
                </a:cubicBezTo>
                <a:lnTo>
                  <a:pt x="19606" y="2552"/>
                </a:lnTo>
                <a:lnTo>
                  <a:pt x="8735" y="19536"/>
                </a:lnTo>
                <a:cubicBezTo>
                  <a:pt x="8735" y="19536"/>
                  <a:pt x="6859" y="16244"/>
                  <a:pt x="6859" y="16244"/>
                </a:cubicBezTo>
                <a:close/>
                <a:moveTo>
                  <a:pt x="2111" y="14024"/>
                </a:moveTo>
                <a:lnTo>
                  <a:pt x="17712" y="3595"/>
                </a:lnTo>
                <a:lnTo>
                  <a:pt x="6369" y="15770"/>
                </a:lnTo>
                <a:cubicBezTo>
                  <a:pt x="6309" y="15734"/>
                  <a:pt x="6256" y="15687"/>
                  <a:pt x="6190" y="15660"/>
                </a:cubicBezTo>
                <a:cubicBezTo>
                  <a:pt x="6190" y="15660"/>
                  <a:pt x="2111" y="14024"/>
                  <a:pt x="2111" y="14024"/>
                </a:cubicBezTo>
                <a:close/>
                <a:moveTo>
                  <a:pt x="21234" y="108"/>
                </a:moveTo>
                <a:cubicBezTo>
                  <a:pt x="21123" y="35"/>
                  <a:pt x="20996" y="0"/>
                  <a:pt x="20868" y="0"/>
                </a:cubicBezTo>
                <a:cubicBezTo>
                  <a:pt x="20738" y="0"/>
                  <a:pt x="20608" y="36"/>
                  <a:pt x="20495" y="113"/>
                </a:cubicBezTo>
                <a:lnTo>
                  <a:pt x="299" y="13613"/>
                </a:lnTo>
                <a:cubicBezTo>
                  <a:pt x="91" y="13751"/>
                  <a:pt x="-23" y="13995"/>
                  <a:pt x="3" y="14244"/>
                </a:cubicBezTo>
                <a:cubicBezTo>
                  <a:pt x="28" y="14494"/>
                  <a:pt x="190" y="14708"/>
                  <a:pt x="422" y="14801"/>
                </a:cubicBezTo>
                <a:lnTo>
                  <a:pt x="5689" y="16914"/>
                </a:lnTo>
                <a:lnTo>
                  <a:pt x="8166" y="21259"/>
                </a:lnTo>
                <a:cubicBezTo>
                  <a:pt x="8284" y="21468"/>
                  <a:pt x="8505" y="21597"/>
                  <a:pt x="8743" y="21599"/>
                </a:cubicBezTo>
                <a:lnTo>
                  <a:pt x="8751" y="21599"/>
                </a:lnTo>
                <a:cubicBezTo>
                  <a:pt x="8987" y="21599"/>
                  <a:pt x="9206" y="21474"/>
                  <a:pt x="9328" y="21271"/>
                </a:cubicBezTo>
                <a:lnTo>
                  <a:pt x="10726" y="18934"/>
                </a:lnTo>
                <a:lnTo>
                  <a:pt x="17253" y="21551"/>
                </a:lnTo>
                <a:cubicBezTo>
                  <a:pt x="17332" y="21584"/>
                  <a:pt x="17418" y="21599"/>
                  <a:pt x="17502" y="21599"/>
                </a:cubicBezTo>
                <a:cubicBezTo>
                  <a:pt x="17617" y="21599"/>
                  <a:pt x="17731" y="21571"/>
                  <a:pt x="17832" y="21512"/>
                </a:cubicBezTo>
                <a:cubicBezTo>
                  <a:pt x="18010" y="21412"/>
                  <a:pt x="18133" y="21238"/>
                  <a:pt x="18167" y="21035"/>
                </a:cubicBezTo>
                <a:lnTo>
                  <a:pt x="21533" y="785"/>
                </a:lnTo>
                <a:cubicBezTo>
                  <a:pt x="21576" y="520"/>
                  <a:pt x="21459" y="254"/>
                  <a:pt x="21234" y="108"/>
                </a:cubicBezTo>
              </a:path>
            </a:pathLst>
          </a:custGeom>
          <a:solidFill>
            <a:sysClr val="window" lastClr="FFFFFF"/>
          </a:solidFill>
          <a:ln>
            <a:noFill/>
          </a:ln>
          <a:effec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dirty="0">
              <a:ln>
                <a:noFill/>
              </a:ln>
              <a:solidFill>
                <a:srgbClr val="FFFFFF"/>
              </a:solidFill>
              <a:effectLst>
                <a:outerShdw blurRad="38100" dist="38100" dir="2700000" algn="tl">
                  <a:srgbClr val="000000"/>
                </a:outerShdw>
              </a:effectLst>
              <a:uLnTx/>
              <a:uFillTx/>
              <a:latin typeface="Gill Sans" charset="0"/>
              <a:ea typeface="宋体" panose="02010600030101010101" pitchFamily="2" charset="-122"/>
              <a:cs typeface="+mn-cs"/>
              <a:sym typeface="Gill Sans" charset="0"/>
            </a:endParaRPr>
          </a:p>
        </p:txBody>
      </p:sp>
      <p:sp>
        <p:nvSpPr>
          <p:cNvPr id="4" name="文本框 3"/>
          <p:cNvSpPr txBox="1"/>
          <p:nvPr/>
        </p:nvSpPr>
        <p:spPr>
          <a:xfrm flipH="1">
            <a:off x="1844675" y="47625"/>
            <a:ext cx="2407920" cy="39878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en-US" altLang="zh-CN" sz="2000" b="1" i="0" u="none" strike="noStrike" kern="1200" cap="none" spc="0" normalizeH="0" baseline="0" noProof="0" dirty="0">
                <a:ln>
                  <a:noFill/>
                </a:ln>
                <a:solidFill>
                  <a:prstClr val="black"/>
                </a:solidFill>
                <a:effectLst/>
                <a:uLnTx/>
                <a:uFillTx/>
                <a:latin typeface="Calibri Light" panose="020F0302020204030204"/>
                <a:ea typeface="微软雅黑" panose="020B0503020204020204" charset="-122"/>
                <a:cs typeface="+mn-cs"/>
              </a:rPr>
              <a:t>(1)config</a:t>
            </a:r>
            <a:r>
              <a:rPr kumimoji="0" lang="zh-CN" altLang="en-US" sz="2000" b="1" i="0" u="none" strike="noStrike" kern="1200" cap="none" spc="0" normalizeH="0" baseline="0" noProof="0" dirty="0">
                <a:ln>
                  <a:noFill/>
                </a:ln>
                <a:solidFill>
                  <a:prstClr val="black"/>
                </a:solidFill>
                <a:effectLst/>
                <a:uLnTx/>
                <a:uFillTx/>
                <a:latin typeface="Calibri Light" panose="020F0302020204030204"/>
                <a:ea typeface="微软雅黑" panose="020B0503020204020204" charset="-122"/>
                <a:cs typeface="+mn-cs"/>
              </a:rPr>
              <a:t>配置类</a:t>
            </a:r>
            <a:endParaRPr kumimoji="0" lang="zh-CN" altLang="en-US" sz="2000" b="1" i="0" u="none" strike="noStrike" kern="1200" cap="none" spc="0" normalizeH="0" baseline="0" noProof="0" dirty="0">
              <a:ln>
                <a:noFill/>
              </a:ln>
              <a:solidFill>
                <a:prstClr val="black"/>
              </a:solidFill>
              <a:effectLst/>
              <a:uLnTx/>
              <a:uFillTx/>
              <a:latin typeface="Calibri Light" panose="020F0302020204030204"/>
              <a:ea typeface="微软雅黑" panose="020B0503020204020204" charset="-122"/>
              <a:cs typeface="+mn-cs"/>
            </a:endParaRPr>
          </a:p>
        </p:txBody>
      </p:sp>
      <p:sp>
        <p:nvSpPr>
          <p:cNvPr id="5" name="矩形 4"/>
          <p:cNvSpPr/>
          <p:nvPr/>
        </p:nvSpPr>
        <p:spPr>
          <a:xfrm>
            <a:off x="7564628" y="522301"/>
            <a:ext cx="1022888" cy="1022888"/>
          </a:xfrm>
          <a:prstGeom prst="rect">
            <a:avLst/>
          </a:prstGeom>
          <a:solidFill>
            <a:schemeClr val="accent1"/>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p>
        </p:txBody>
      </p:sp>
      <p:sp>
        <p:nvSpPr>
          <p:cNvPr id="7" name="AutoShape 126"/>
          <p:cNvSpPr/>
          <p:nvPr/>
        </p:nvSpPr>
        <p:spPr bwMode="auto">
          <a:xfrm>
            <a:off x="7762790" y="658233"/>
            <a:ext cx="626564" cy="62656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3499" y="14850"/>
                </a:moveTo>
                <a:cubicBezTo>
                  <a:pt x="9772" y="14850"/>
                  <a:pt x="6749" y="11827"/>
                  <a:pt x="6749" y="8100"/>
                </a:cubicBezTo>
                <a:cubicBezTo>
                  <a:pt x="6749" y="4372"/>
                  <a:pt x="9772" y="1350"/>
                  <a:pt x="13499" y="1350"/>
                </a:cubicBezTo>
                <a:cubicBezTo>
                  <a:pt x="17227" y="1350"/>
                  <a:pt x="20249" y="4372"/>
                  <a:pt x="20249" y="8100"/>
                </a:cubicBezTo>
                <a:cubicBezTo>
                  <a:pt x="20249" y="11827"/>
                  <a:pt x="17227" y="14850"/>
                  <a:pt x="13499" y="14850"/>
                </a:cubicBezTo>
                <a:moveTo>
                  <a:pt x="3236" y="20042"/>
                </a:moveTo>
                <a:cubicBezTo>
                  <a:pt x="3019" y="20266"/>
                  <a:pt x="2718" y="20408"/>
                  <a:pt x="2382" y="20408"/>
                </a:cubicBezTo>
                <a:cubicBezTo>
                  <a:pt x="1724" y="20408"/>
                  <a:pt x="1191" y="19875"/>
                  <a:pt x="1191" y="19218"/>
                </a:cubicBezTo>
                <a:cubicBezTo>
                  <a:pt x="1191" y="18881"/>
                  <a:pt x="1332" y="18580"/>
                  <a:pt x="1557" y="18363"/>
                </a:cubicBezTo>
                <a:lnTo>
                  <a:pt x="1551" y="18358"/>
                </a:lnTo>
                <a:lnTo>
                  <a:pt x="6996" y="12913"/>
                </a:lnTo>
                <a:cubicBezTo>
                  <a:pt x="7472" y="13555"/>
                  <a:pt x="8039" y="14122"/>
                  <a:pt x="8680" y="14599"/>
                </a:cubicBezTo>
                <a:cubicBezTo>
                  <a:pt x="8680" y="14599"/>
                  <a:pt x="3236" y="20042"/>
                  <a:pt x="3236" y="20042"/>
                </a:cubicBezTo>
                <a:close/>
                <a:moveTo>
                  <a:pt x="13499" y="0"/>
                </a:moveTo>
                <a:cubicBezTo>
                  <a:pt x="9026" y="0"/>
                  <a:pt x="5399" y="3626"/>
                  <a:pt x="5399" y="8100"/>
                </a:cubicBezTo>
                <a:cubicBezTo>
                  <a:pt x="5399" y="9467"/>
                  <a:pt x="5742" y="10754"/>
                  <a:pt x="6341" y="11884"/>
                </a:cubicBezTo>
                <a:lnTo>
                  <a:pt x="709" y="17515"/>
                </a:lnTo>
                <a:lnTo>
                  <a:pt x="713" y="17520"/>
                </a:lnTo>
                <a:cubicBezTo>
                  <a:pt x="274" y="17953"/>
                  <a:pt x="0" y="18552"/>
                  <a:pt x="0" y="19218"/>
                </a:cubicBezTo>
                <a:cubicBezTo>
                  <a:pt x="0" y="20533"/>
                  <a:pt x="1066" y="21599"/>
                  <a:pt x="2382" y="21599"/>
                </a:cubicBezTo>
                <a:cubicBezTo>
                  <a:pt x="3047" y="21599"/>
                  <a:pt x="3647" y="21326"/>
                  <a:pt x="4079" y="20885"/>
                </a:cubicBezTo>
                <a:lnTo>
                  <a:pt x="4078" y="20884"/>
                </a:lnTo>
                <a:lnTo>
                  <a:pt x="9708" y="15255"/>
                </a:lnTo>
                <a:cubicBezTo>
                  <a:pt x="10839" y="15856"/>
                  <a:pt x="12128" y="16200"/>
                  <a:pt x="13499" y="16200"/>
                </a:cubicBezTo>
                <a:cubicBezTo>
                  <a:pt x="17973" y="16200"/>
                  <a:pt x="21600" y="12573"/>
                  <a:pt x="21600" y="8100"/>
                </a:cubicBezTo>
                <a:cubicBezTo>
                  <a:pt x="21600" y="3626"/>
                  <a:pt x="17973" y="0"/>
                  <a:pt x="13499" y="0"/>
                </a:cubicBezTo>
              </a:path>
            </a:pathLst>
          </a:custGeom>
          <a:solidFill>
            <a:schemeClr val="bg1"/>
          </a:solidFill>
          <a:ln>
            <a:noFill/>
          </a:ln>
          <a:effectLst/>
        </p:spPr>
        <p:txBody>
          <a:bodyPr lIns="19050" tIns="19050" rIns="19050" bIns="19050" anchor="ctr"/>
          <a:lstStyle/>
          <a:p>
            <a:pPr algn="ctr" defTabSz="228600" fontAlgn="base" hangingPunct="0">
              <a:spcBef>
                <a:spcPct val="0"/>
              </a:spcBef>
              <a:spcAft>
                <a:spcPct val="0"/>
              </a:spcAft>
              <a:defRPr/>
            </a:pPr>
            <a:endParaRPr lang="en-US" sz="1500" kern="0" dirty="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9" name="文本框 8"/>
          <p:cNvSpPr txBox="1"/>
          <p:nvPr/>
        </p:nvSpPr>
        <p:spPr>
          <a:xfrm>
            <a:off x="1236980" y="602615"/>
            <a:ext cx="5143500" cy="583565"/>
          </a:xfrm>
          <a:prstGeom prst="rect">
            <a:avLst/>
          </a:prstGeom>
          <a:noFill/>
        </p:spPr>
        <p:txBody>
          <a:bodyPr wrap="square" rtlCol="0">
            <a:spAutoFit/>
          </a:bodyPr>
          <a:lstStyle/>
          <a:p>
            <a:r>
              <a:rPr lang="zh-CN" altLang="en-US">
                <a:solidFill>
                  <a:srgbClr val="C00000"/>
                </a:solidFill>
                <a:latin typeface="宋体" panose="02010600030101010101" pitchFamily="2" charset="-122"/>
                <a:ea typeface="宋体" panose="02010600030101010101" pitchFamily="2" charset="-122"/>
                <a:sym typeface="+mn-ea"/>
              </a:rPr>
              <a:t>◎</a:t>
            </a:r>
            <a:r>
              <a:rPr lang="zh-CN" altLang="en-US" sz="1400"/>
              <a:t>MyCorsFilter页面实现过滤器功能，允许所有域名、请求头和请求类型访问，并设置了预检请求的有效期为3600秒</a:t>
            </a:r>
            <a:endParaRPr lang="zh-CN" altLang="en-US" sz="1400"/>
          </a:p>
        </p:txBody>
      </p:sp>
      <p:pic>
        <p:nvPicPr>
          <p:cNvPr id="3" name="图片 2"/>
          <p:cNvPicPr>
            <a:picLocks noChangeAspect="1"/>
          </p:cNvPicPr>
          <p:nvPr/>
        </p:nvPicPr>
        <p:blipFill>
          <a:blip r:embed="rId1"/>
          <a:stretch>
            <a:fillRect/>
          </a:stretch>
        </p:blipFill>
        <p:spPr>
          <a:xfrm>
            <a:off x="548640" y="1285240"/>
            <a:ext cx="6718935" cy="3336290"/>
          </a:xfrm>
          <a:prstGeom prst="rect">
            <a:avLst/>
          </a:prstGeom>
        </p:spPr>
      </p:pic>
    </p:spTree>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548640" y="522351"/>
            <a:ext cx="8046720" cy="4098798"/>
          </a:xfrm>
          <a:prstGeom prst="rect">
            <a:avLst/>
          </a:prstGeom>
          <a:solidFill>
            <a:schemeClr val="bg1"/>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Calibri Light" panose="020F0302020204030204"/>
              <a:ea typeface="微软雅黑" panose="020B0503020204020204" charset="-122"/>
              <a:cs typeface="+mn-cs"/>
            </a:endParaRPr>
          </a:p>
        </p:txBody>
      </p:sp>
      <p:sp>
        <p:nvSpPr>
          <p:cNvPr id="15" name="椭圆 14"/>
          <p:cNvSpPr/>
          <p:nvPr/>
        </p:nvSpPr>
        <p:spPr>
          <a:xfrm>
            <a:off x="51304" y="47800"/>
            <a:ext cx="1185567" cy="1201571"/>
          </a:xfrm>
          <a:prstGeom prst="ellipse">
            <a:avLst/>
          </a:prstGeom>
          <a:solidFill>
            <a:schemeClr val="accent1"/>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Calibri Light" panose="020F0302020204030204"/>
              <a:ea typeface="微软雅黑" panose="020B0503020204020204" charset="-122"/>
              <a:cs typeface="+mn-cs"/>
            </a:endParaRPr>
          </a:p>
        </p:txBody>
      </p:sp>
      <p:sp>
        <p:nvSpPr>
          <p:cNvPr id="23" name="矩形 22"/>
          <p:cNvSpPr/>
          <p:nvPr/>
        </p:nvSpPr>
        <p:spPr>
          <a:xfrm>
            <a:off x="3144264" y="2110758"/>
            <a:ext cx="184731" cy="646331"/>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3600" b="1" i="0" u="none" strike="noStrike" kern="100" cap="none" spc="0" normalizeH="0" baseline="0" noProof="0" dirty="0">
              <a:ln>
                <a:noFill/>
              </a:ln>
              <a:solidFill>
                <a:srgbClr val="222B34"/>
              </a:solidFill>
              <a:effectLst/>
              <a:uLnTx/>
              <a:uFillTx/>
              <a:latin typeface="微软雅黑" panose="020B0503020204020204" charset="-122"/>
              <a:ea typeface="微软雅黑" panose="020B0503020204020204" charset="-122"/>
              <a:cs typeface="Times New Roman" panose="02020603050405020304" pitchFamily="18" charset="0"/>
            </a:endParaRPr>
          </a:p>
        </p:txBody>
      </p:sp>
      <p:sp>
        <p:nvSpPr>
          <p:cNvPr id="30" name="矩形 29"/>
          <p:cNvSpPr/>
          <p:nvPr/>
        </p:nvSpPr>
        <p:spPr>
          <a:xfrm>
            <a:off x="3144264" y="2733086"/>
            <a:ext cx="184731" cy="461665"/>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en-US" altLang="zh-CN" sz="2400" b="0" i="0" u="none" strike="noStrike" kern="100" cap="none" spc="0" normalizeH="0" baseline="0" noProof="0" dirty="0">
              <a:ln>
                <a:noFill/>
              </a:ln>
              <a:solidFill>
                <a:srgbClr val="222B34"/>
              </a:solidFill>
              <a:effectLst/>
              <a:uLnTx/>
              <a:uFillTx/>
              <a:latin typeface="Arial" panose="020B0604020202020204"/>
              <a:ea typeface="微软雅黑" panose="020B0503020204020204" charset="-122"/>
              <a:cs typeface="Times New Roman" panose="02020603050405020304" pitchFamily="18" charset="0"/>
            </a:endParaRPr>
          </a:p>
        </p:txBody>
      </p:sp>
      <p:sp>
        <p:nvSpPr>
          <p:cNvPr id="6" name="AutoShape 59"/>
          <p:cNvSpPr/>
          <p:nvPr/>
        </p:nvSpPr>
        <p:spPr bwMode="auto">
          <a:xfrm>
            <a:off x="137790" y="261606"/>
            <a:ext cx="779757" cy="772764"/>
          </a:xfrm>
          <a:custGeom>
            <a:avLst/>
            <a:gdLst>
              <a:gd name="T0" fmla="+- 0 10794 23"/>
              <a:gd name="T1" fmla="*/ T0 w 21543"/>
              <a:gd name="T2" fmla="*/ 10800 h 21600"/>
              <a:gd name="T3" fmla="+- 0 10794 23"/>
              <a:gd name="T4" fmla="*/ T3 w 21543"/>
              <a:gd name="T5" fmla="*/ 10800 h 21600"/>
              <a:gd name="T6" fmla="+- 0 10794 23"/>
              <a:gd name="T7" fmla="*/ T6 w 21543"/>
              <a:gd name="T8" fmla="*/ 10800 h 21600"/>
              <a:gd name="T9" fmla="+- 0 10794 23"/>
              <a:gd name="T10" fmla="*/ T9 w 21543"/>
              <a:gd name="T11" fmla="*/ 10800 h 21600"/>
            </a:gdLst>
            <a:ahLst/>
            <a:cxnLst>
              <a:cxn ang="0">
                <a:pos x="T1" y="T2"/>
              </a:cxn>
              <a:cxn ang="0">
                <a:pos x="T4" y="T5"/>
              </a:cxn>
              <a:cxn ang="0">
                <a:pos x="T7" y="T8"/>
              </a:cxn>
              <a:cxn ang="0">
                <a:pos x="T10" y="T11"/>
              </a:cxn>
            </a:cxnLst>
            <a:rect l="0" t="0" r="r" b="b"/>
            <a:pathLst>
              <a:path w="21543" h="21600">
                <a:moveTo>
                  <a:pt x="16976" y="19986"/>
                </a:moveTo>
                <a:lnTo>
                  <a:pt x="11226" y="17680"/>
                </a:lnTo>
                <a:cubicBezTo>
                  <a:pt x="11088" y="17626"/>
                  <a:pt x="10946" y="17608"/>
                  <a:pt x="10806" y="17600"/>
                </a:cubicBezTo>
                <a:lnTo>
                  <a:pt x="19660" y="3837"/>
                </a:lnTo>
                <a:cubicBezTo>
                  <a:pt x="19660" y="3837"/>
                  <a:pt x="16976" y="19986"/>
                  <a:pt x="16976" y="19986"/>
                </a:cubicBezTo>
                <a:close/>
                <a:moveTo>
                  <a:pt x="6859" y="16244"/>
                </a:moveTo>
                <a:cubicBezTo>
                  <a:pt x="6858" y="16242"/>
                  <a:pt x="6855" y="16240"/>
                  <a:pt x="6854" y="16238"/>
                </a:cubicBezTo>
                <a:lnTo>
                  <a:pt x="19606" y="2552"/>
                </a:lnTo>
                <a:lnTo>
                  <a:pt x="8735" y="19536"/>
                </a:lnTo>
                <a:cubicBezTo>
                  <a:pt x="8735" y="19536"/>
                  <a:pt x="6859" y="16244"/>
                  <a:pt x="6859" y="16244"/>
                </a:cubicBezTo>
                <a:close/>
                <a:moveTo>
                  <a:pt x="2111" y="14024"/>
                </a:moveTo>
                <a:lnTo>
                  <a:pt x="17712" y="3595"/>
                </a:lnTo>
                <a:lnTo>
                  <a:pt x="6369" y="15770"/>
                </a:lnTo>
                <a:cubicBezTo>
                  <a:pt x="6309" y="15734"/>
                  <a:pt x="6256" y="15687"/>
                  <a:pt x="6190" y="15660"/>
                </a:cubicBezTo>
                <a:cubicBezTo>
                  <a:pt x="6190" y="15660"/>
                  <a:pt x="2111" y="14024"/>
                  <a:pt x="2111" y="14024"/>
                </a:cubicBezTo>
                <a:close/>
                <a:moveTo>
                  <a:pt x="21234" y="108"/>
                </a:moveTo>
                <a:cubicBezTo>
                  <a:pt x="21123" y="35"/>
                  <a:pt x="20996" y="0"/>
                  <a:pt x="20868" y="0"/>
                </a:cubicBezTo>
                <a:cubicBezTo>
                  <a:pt x="20738" y="0"/>
                  <a:pt x="20608" y="36"/>
                  <a:pt x="20495" y="113"/>
                </a:cubicBezTo>
                <a:lnTo>
                  <a:pt x="299" y="13613"/>
                </a:lnTo>
                <a:cubicBezTo>
                  <a:pt x="91" y="13751"/>
                  <a:pt x="-23" y="13995"/>
                  <a:pt x="3" y="14244"/>
                </a:cubicBezTo>
                <a:cubicBezTo>
                  <a:pt x="28" y="14494"/>
                  <a:pt x="190" y="14708"/>
                  <a:pt x="422" y="14801"/>
                </a:cubicBezTo>
                <a:lnTo>
                  <a:pt x="5689" y="16914"/>
                </a:lnTo>
                <a:lnTo>
                  <a:pt x="8166" y="21259"/>
                </a:lnTo>
                <a:cubicBezTo>
                  <a:pt x="8284" y="21468"/>
                  <a:pt x="8505" y="21597"/>
                  <a:pt x="8743" y="21599"/>
                </a:cubicBezTo>
                <a:lnTo>
                  <a:pt x="8751" y="21599"/>
                </a:lnTo>
                <a:cubicBezTo>
                  <a:pt x="8987" y="21599"/>
                  <a:pt x="9206" y="21474"/>
                  <a:pt x="9328" y="21271"/>
                </a:cubicBezTo>
                <a:lnTo>
                  <a:pt x="10726" y="18934"/>
                </a:lnTo>
                <a:lnTo>
                  <a:pt x="17253" y="21551"/>
                </a:lnTo>
                <a:cubicBezTo>
                  <a:pt x="17332" y="21584"/>
                  <a:pt x="17418" y="21599"/>
                  <a:pt x="17502" y="21599"/>
                </a:cubicBezTo>
                <a:cubicBezTo>
                  <a:pt x="17617" y="21599"/>
                  <a:pt x="17731" y="21571"/>
                  <a:pt x="17832" y="21512"/>
                </a:cubicBezTo>
                <a:cubicBezTo>
                  <a:pt x="18010" y="21412"/>
                  <a:pt x="18133" y="21238"/>
                  <a:pt x="18167" y="21035"/>
                </a:cubicBezTo>
                <a:lnTo>
                  <a:pt x="21533" y="785"/>
                </a:lnTo>
                <a:cubicBezTo>
                  <a:pt x="21576" y="520"/>
                  <a:pt x="21459" y="254"/>
                  <a:pt x="21234" y="108"/>
                </a:cubicBezTo>
              </a:path>
            </a:pathLst>
          </a:custGeom>
          <a:solidFill>
            <a:sysClr val="window" lastClr="FFFFFF"/>
          </a:solidFill>
          <a:ln>
            <a:noFill/>
          </a:ln>
          <a:effec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dirty="0">
              <a:ln>
                <a:noFill/>
              </a:ln>
              <a:solidFill>
                <a:srgbClr val="FFFFFF"/>
              </a:solidFill>
              <a:effectLst>
                <a:outerShdw blurRad="38100" dist="38100" dir="2700000" algn="tl">
                  <a:srgbClr val="000000"/>
                </a:outerShdw>
              </a:effectLst>
              <a:uLnTx/>
              <a:uFillTx/>
              <a:latin typeface="Gill Sans" charset="0"/>
              <a:ea typeface="宋体" panose="02010600030101010101" pitchFamily="2" charset="-122"/>
              <a:cs typeface="+mn-cs"/>
              <a:sym typeface="Gill Sans" charset="0"/>
            </a:endParaRPr>
          </a:p>
        </p:txBody>
      </p:sp>
      <p:sp>
        <p:nvSpPr>
          <p:cNvPr id="4" name="文本框 3"/>
          <p:cNvSpPr txBox="1"/>
          <p:nvPr/>
        </p:nvSpPr>
        <p:spPr>
          <a:xfrm flipH="1">
            <a:off x="1844675" y="47625"/>
            <a:ext cx="2407920" cy="39878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en-US" altLang="zh-CN" sz="2000" b="1" i="0" u="none" strike="noStrike" kern="1200" cap="none" spc="0" normalizeH="0" baseline="0" noProof="0" dirty="0">
                <a:ln>
                  <a:noFill/>
                </a:ln>
                <a:solidFill>
                  <a:prstClr val="black"/>
                </a:solidFill>
                <a:effectLst/>
                <a:uLnTx/>
                <a:uFillTx/>
                <a:latin typeface="Calibri Light" panose="020F0302020204030204"/>
                <a:ea typeface="微软雅黑" panose="020B0503020204020204" charset="-122"/>
                <a:cs typeface="+mn-cs"/>
              </a:rPr>
              <a:t>(1)config</a:t>
            </a:r>
            <a:r>
              <a:rPr kumimoji="0" lang="zh-CN" altLang="en-US" sz="2000" b="1" i="0" u="none" strike="noStrike" kern="1200" cap="none" spc="0" normalizeH="0" baseline="0" noProof="0" dirty="0">
                <a:ln>
                  <a:noFill/>
                </a:ln>
                <a:solidFill>
                  <a:prstClr val="black"/>
                </a:solidFill>
                <a:effectLst/>
                <a:uLnTx/>
                <a:uFillTx/>
                <a:latin typeface="Calibri Light" panose="020F0302020204030204"/>
                <a:ea typeface="微软雅黑" panose="020B0503020204020204" charset="-122"/>
                <a:cs typeface="+mn-cs"/>
              </a:rPr>
              <a:t>配置类</a:t>
            </a:r>
            <a:endParaRPr kumimoji="0" lang="zh-CN" altLang="en-US" sz="2000" b="1" i="0" u="none" strike="noStrike" kern="1200" cap="none" spc="0" normalizeH="0" baseline="0" noProof="0" dirty="0">
              <a:ln>
                <a:noFill/>
              </a:ln>
              <a:solidFill>
                <a:prstClr val="black"/>
              </a:solidFill>
              <a:effectLst/>
              <a:uLnTx/>
              <a:uFillTx/>
              <a:latin typeface="Calibri Light" panose="020F0302020204030204"/>
              <a:ea typeface="微软雅黑" panose="020B0503020204020204" charset="-122"/>
              <a:cs typeface="+mn-cs"/>
            </a:endParaRPr>
          </a:p>
        </p:txBody>
      </p:sp>
      <p:sp>
        <p:nvSpPr>
          <p:cNvPr id="7" name="AutoShape 126"/>
          <p:cNvSpPr/>
          <p:nvPr/>
        </p:nvSpPr>
        <p:spPr bwMode="auto">
          <a:xfrm>
            <a:off x="7762790" y="658233"/>
            <a:ext cx="626564" cy="62656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3499" y="14850"/>
                </a:moveTo>
                <a:cubicBezTo>
                  <a:pt x="9772" y="14850"/>
                  <a:pt x="6749" y="11827"/>
                  <a:pt x="6749" y="8100"/>
                </a:cubicBezTo>
                <a:cubicBezTo>
                  <a:pt x="6749" y="4372"/>
                  <a:pt x="9772" y="1350"/>
                  <a:pt x="13499" y="1350"/>
                </a:cubicBezTo>
                <a:cubicBezTo>
                  <a:pt x="17227" y="1350"/>
                  <a:pt x="20249" y="4372"/>
                  <a:pt x="20249" y="8100"/>
                </a:cubicBezTo>
                <a:cubicBezTo>
                  <a:pt x="20249" y="11827"/>
                  <a:pt x="17227" y="14850"/>
                  <a:pt x="13499" y="14850"/>
                </a:cubicBezTo>
                <a:moveTo>
                  <a:pt x="3236" y="20042"/>
                </a:moveTo>
                <a:cubicBezTo>
                  <a:pt x="3019" y="20266"/>
                  <a:pt x="2718" y="20408"/>
                  <a:pt x="2382" y="20408"/>
                </a:cubicBezTo>
                <a:cubicBezTo>
                  <a:pt x="1724" y="20408"/>
                  <a:pt x="1191" y="19875"/>
                  <a:pt x="1191" y="19218"/>
                </a:cubicBezTo>
                <a:cubicBezTo>
                  <a:pt x="1191" y="18881"/>
                  <a:pt x="1332" y="18580"/>
                  <a:pt x="1557" y="18363"/>
                </a:cubicBezTo>
                <a:lnTo>
                  <a:pt x="1551" y="18358"/>
                </a:lnTo>
                <a:lnTo>
                  <a:pt x="6996" y="12913"/>
                </a:lnTo>
                <a:cubicBezTo>
                  <a:pt x="7472" y="13555"/>
                  <a:pt x="8039" y="14122"/>
                  <a:pt x="8680" y="14599"/>
                </a:cubicBezTo>
                <a:cubicBezTo>
                  <a:pt x="8680" y="14599"/>
                  <a:pt x="3236" y="20042"/>
                  <a:pt x="3236" y="20042"/>
                </a:cubicBezTo>
                <a:close/>
                <a:moveTo>
                  <a:pt x="13499" y="0"/>
                </a:moveTo>
                <a:cubicBezTo>
                  <a:pt x="9026" y="0"/>
                  <a:pt x="5399" y="3626"/>
                  <a:pt x="5399" y="8100"/>
                </a:cubicBezTo>
                <a:cubicBezTo>
                  <a:pt x="5399" y="9467"/>
                  <a:pt x="5742" y="10754"/>
                  <a:pt x="6341" y="11884"/>
                </a:cubicBezTo>
                <a:lnTo>
                  <a:pt x="709" y="17515"/>
                </a:lnTo>
                <a:lnTo>
                  <a:pt x="713" y="17520"/>
                </a:lnTo>
                <a:cubicBezTo>
                  <a:pt x="274" y="17953"/>
                  <a:pt x="0" y="18552"/>
                  <a:pt x="0" y="19218"/>
                </a:cubicBezTo>
                <a:cubicBezTo>
                  <a:pt x="0" y="20533"/>
                  <a:pt x="1066" y="21599"/>
                  <a:pt x="2382" y="21599"/>
                </a:cubicBezTo>
                <a:cubicBezTo>
                  <a:pt x="3047" y="21599"/>
                  <a:pt x="3647" y="21326"/>
                  <a:pt x="4079" y="20885"/>
                </a:cubicBezTo>
                <a:lnTo>
                  <a:pt x="4078" y="20884"/>
                </a:lnTo>
                <a:lnTo>
                  <a:pt x="9708" y="15255"/>
                </a:lnTo>
                <a:cubicBezTo>
                  <a:pt x="10839" y="15856"/>
                  <a:pt x="12128" y="16200"/>
                  <a:pt x="13499" y="16200"/>
                </a:cubicBezTo>
                <a:cubicBezTo>
                  <a:pt x="17973" y="16200"/>
                  <a:pt x="21600" y="12573"/>
                  <a:pt x="21600" y="8100"/>
                </a:cubicBezTo>
                <a:cubicBezTo>
                  <a:pt x="21600" y="3626"/>
                  <a:pt x="17973" y="0"/>
                  <a:pt x="13499" y="0"/>
                </a:cubicBezTo>
              </a:path>
            </a:pathLst>
          </a:custGeom>
          <a:solidFill>
            <a:schemeClr val="bg1"/>
          </a:solidFill>
          <a:ln>
            <a:noFill/>
          </a:ln>
          <a:effectLst/>
        </p:spPr>
        <p:txBody>
          <a:bodyPr lIns="19050" tIns="19050" rIns="19050" bIns="19050" anchor="ctr"/>
          <a:lstStyle/>
          <a:p>
            <a:pPr algn="ctr" defTabSz="228600" fontAlgn="base" hangingPunct="0">
              <a:spcBef>
                <a:spcPct val="0"/>
              </a:spcBef>
              <a:spcAft>
                <a:spcPct val="0"/>
              </a:spcAft>
              <a:defRPr/>
            </a:pPr>
            <a:endParaRPr lang="en-US" sz="1500" kern="0" dirty="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9" name="文本框 8"/>
          <p:cNvSpPr txBox="1"/>
          <p:nvPr/>
        </p:nvSpPr>
        <p:spPr>
          <a:xfrm>
            <a:off x="1236980" y="602615"/>
            <a:ext cx="7357745" cy="798830"/>
          </a:xfrm>
          <a:prstGeom prst="rect">
            <a:avLst/>
          </a:prstGeom>
          <a:noFill/>
        </p:spPr>
        <p:txBody>
          <a:bodyPr wrap="square" rtlCol="0">
            <a:spAutoFit/>
          </a:bodyPr>
          <a:lstStyle/>
          <a:p>
            <a:r>
              <a:rPr lang="zh-CN" altLang="en-US">
                <a:solidFill>
                  <a:srgbClr val="C00000"/>
                </a:solidFill>
                <a:latin typeface="宋体" panose="02010600030101010101" pitchFamily="2" charset="-122"/>
                <a:ea typeface="宋体" panose="02010600030101010101" pitchFamily="2" charset="-122"/>
                <a:sym typeface="+mn-ea"/>
              </a:rPr>
              <a:t>◎</a:t>
            </a:r>
            <a:r>
              <a:rPr lang="zh-CN" altLang="en-US" sz="1400"/>
              <a:t>WebConfig页面用于配置跨域资源共享（CORS）和拦截器。重写了addInterceptors方法，将logininterceptor添加到拦截器列表中</a:t>
            </a:r>
            <a:r>
              <a:rPr lang="en-US" altLang="zh-CN" sz="1400"/>
              <a:t>,排除了"/user/login"和"/user/register"这两个路径，这些路径不会被拦截器处理。</a:t>
            </a:r>
            <a:endParaRPr lang="en-US" altLang="zh-CN" sz="1400"/>
          </a:p>
        </p:txBody>
      </p:sp>
      <p:pic>
        <p:nvPicPr>
          <p:cNvPr id="12" name="图片 11"/>
          <p:cNvPicPr>
            <a:picLocks noChangeAspect="1"/>
          </p:cNvPicPr>
          <p:nvPr/>
        </p:nvPicPr>
        <p:blipFill>
          <a:blip r:embed="rId1"/>
          <a:stretch>
            <a:fillRect/>
          </a:stretch>
        </p:blipFill>
        <p:spPr>
          <a:xfrm>
            <a:off x="548640" y="1401445"/>
            <a:ext cx="8046085" cy="3553460"/>
          </a:xfrm>
          <a:prstGeom prst="rect">
            <a:avLst/>
          </a:prstGeom>
        </p:spPr>
      </p:pic>
    </p:spTree>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548640" y="522351"/>
            <a:ext cx="8046720" cy="4098798"/>
          </a:xfrm>
          <a:prstGeom prst="rect">
            <a:avLst/>
          </a:prstGeom>
          <a:solidFill>
            <a:schemeClr val="bg1"/>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Calibri Light" panose="020F0302020204030204"/>
              <a:ea typeface="微软雅黑" panose="020B0503020204020204" charset="-122"/>
              <a:cs typeface="+mn-cs"/>
            </a:endParaRPr>
          </a:p>
        </p:txBody>
      </p:sp>
      <p:sp>
        <p:nvSpPr>
          <p:cNvPr id="15" name="椭圆 14"/>
          <p:cNvSpPr/>
          <p:nvPr/>
        </p:nvSpPr>
        <p:spPr>
          <a:xfrm>
            <a:off x="7489" y="35100"/>
            <a:ext cx="1185567" cy="1201571"/>
          </a:xfrm>
          <a:prstGeom prst="ellipse">
            <a:avLst/>
          </a:prstGeom>
          <a:solidFill>
            <a:schemeClr val="accent1"/>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Calibri Light" panose="020F0302020204030204"/>
              <a:ea typeface="微软雅黑" panose="020B0503020204020204" charset="-122"/>
              <a:cs typeface="+mn-cs"/>
            </a:endParaRPr>
          </a:p>
        </p:txBody>
      </p:sp>
      <p:sp>
        <p:nvSpPr>
          <p:cNvPr id="23" name="矩形 22"/>
          <p:cNvSpPr/>
          <p:nvPr/>
        </p:nvSpPr>
        <p:spPr>
          <a:xfrm>
            <a:off x="3144264" y="2110758"/>
            <a:ext cx="184731" cy="646331"/>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3600" b="1" i="0" u="none" strike="noStrike" kern="100" cap="none" spc="0" normalizeH="0" baseline="0" noProof="0" dirty="0">
              <a:ln>
                <a:noFill/>
              </a:ln>
              <a:solidFill>
                <a:srgbClr val="222B34"/>
              </a:solidFill>
              <a:effectLst/>
              <a:uLnTx/>
              <a:uFillTx/>
              <a:latin typeface="微软雅黑" panose="020B0503020204020204" charset="-122"/>
              <a:ea typeface="微软雅黑" panose="020B0503020204020204" charset="-122"/>
              <a:cs typeface="Times New Roman" panose="02020603050405020304" pitchFamily="18" charset="0"/>
            </a:endParaRPr>
          </a:p>
        </p:txBody>
      </p:sp>
      <p:sp>
        <p:nvSpPr>
          <p:cNvPr id="30" name="矩形 29"/>
          <p:cNvSpPr/>
          <p:nvPr/>
        </p:nvSpPr>
        <p:spPr>
          <a:xfrm>
            <a:off x="3144264" y="2733086"/>
            <a:ext cx="184731" cy="461665"/>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en-US" altLang="zh-CN" sz="2400" b="0" i="0" u="none" strike="noStrike" kern="100" cap="none" spc="0" normalizeH="0" baseline="0" noProof="0" dirty="0">
              <a:ln>
                <a:noFill/>
              </a:ln>
              <a:solidFill>
                <a:srgbClr val="222B34"/>
              </a:solidFill>
              <a:effectLst/>
              <a:uLnTx/>
              <a:uFillTx/>
              <a:latin typeface="Arial" panose="020B0604020202020204"/>
              <a:ea typeface="微软雅黑" panose="020B0503020204020204" charset="-122"/>
              <a:cs typeface="Times New Roman" panose="02020603050405020304" pitchFamily="18" charset="0"/>
            </a:endParaRPr>
          </a:p>
        </p:txBody>
      </p:sp>
      <p:sp>
        <p:nvSpPr>
          <p:cNvPr id="6" name="AutoShape 59"/>
          <p:cNvSpPr/>
          <p:nvPr/>
        </p:nvSpPr>
        <p:spPr bwMode="auto">
          <a:xfrm>
            <a:off x="100960" y="248906"/>
            <a:ext cx="779757" cy="772764"/>
          </a:xfrm>
          <a:custGeom>
            <a:avLst/>
            <a:gdLst>
              <a:gd name="T0" fmla="+- 0 10794 23"/>
              <a:gd name="T1" fmla="*/ T0 w 21543"/>
              <a:gd name="T2" fmla="*/ 10800 h 21600"/>
              <a:gd name="T3" fmla="+- 0 10794 23"/>
              <a:gd name="T4" fmla="*/ T3 w 21543"/>
              <a:gd name="T5" fmla="*/ 10800 h 21600"/>
              <a:gd name="T6" fmla="+- 0 10794 23"/>
              <a:gd name="T7" fmla="*/ T6 w 21543"/>
              <a:gd name="T8" fmla="*/ 10800 h 21600"/>
              <a:gd name="T9" fmla="+- 0 10794 23"/>
              <a:gd name="T10" fmla="*/ T9 w 21543"/>
              <a:gd name="T11" fmla="*/ 10800 h 21600"/>
            </a:gdLst>
            <a:ahLst/>
            <a:cxnLst>
              <a:cxn ang="0">
                <a:pos x="T1" y="T2"/>
              </a:cxn>
              <a:cxn ang="0">
                <a:pos x="T4" y="T5"/>
              </a:cxn>
              <a:cxn ang="0">
                <a:pos x="T7" y="T8"/>
              </a:cxn>
              <a:cxn ang="0">
                <a:pos x="T10" y="T11"/>
              </a:cxn>
            </a:cxnLst>
            <a:rect l="0" t="0" r="r" b="b"/>
            <a:pathLst>
              <a:path w="21543" h="21600">
                <a:moveTo>
                  <a:pt x="16976" y="19986"/>
                </a:moveTo>
                <a:lnTo>
                  <a:pt x="11226" y="17680"/>
                </a:lnTo>
                <a:cubicBezTo>
                  <a:pt x="11088" y="17626"/>
                  <a:pt x="10946" y="17608"/>
                  <a:pt x="10806" y="17600"/>
                </a:cubicBezTo>
                <a:lnTo>
                  <a:pt x="19660" y="3837"/>
                </a:lnTo>
                <a:cubicBezTo>
                  <a:pt x="19660" y="3837"/>
                  <a:pt x="16976" y="19986"/>
                  <a:pt x="16976" y="19986"/>
                </a:cubicBezTo>
                <a:close/>
                <a:moveTo>
                  <a:pt x="6859" y="16244"/>
                </a:moveTo>
                <a:cubicBezTo>
                  <a:pt x="6858" y="16242"/>
                  <a:pt x="6855" y="16240"/>
                  <a:pt x="6854" y="16238"/>
                </a:cubicBezTo>
                <a:lnTo>
                  <a:pt x="19606" y="2552"/>
                </a:lnTo>
                <a:lnTo>
                  <a:pt x="8735" y="19536"/>
                </a:lnTo>
                <a:cubicBezTo>
                  <a:pt x="8735" y="19536"/>
                  <a:pt x="6859" y="16244"/>
                  <a:pt x="6859" y="16244"/>
                </a:cubicBezTo>
                <a:close/>
                <a:moveTo>
                  <a:pt x="2111" y="14024"/>
                </a:moveTo>
                <a:lnTo>
                  <a:pt x="17712" y="3595"/>
                </a:lnTo>
                <a:lnTo>
                  <a:pt x="6369" y="15770"/>
                </a:lnTo>
                <a:cubicBezTo>
                  <a:pt x="6309" y="15734"/>
                  <a:pt x="6256" y="15687"/>
                  <a:pt x="6190" y="15660"/>
                </a:cubicBezTo>
                <a:cubicBezTo>
                  <a:pt x="6190" y="15660"/>
                  <a:pt x="2111" y="14024"/>
                  <a:pt x="2111" y="14024"/>
                </a:cubicBezTo>
                <a:close/>
                <a:moveTo>
                  <a:pt x="21234" y="108"/>
                </a:moveTo>
                <a:cubicBezTo>
                  <a:pt x="21123" y="35"/>
                  <a:pt x="20996" y="0"/>
                  <a:pt x="20868" y="0"/>
                </a:cubicBezTo>
                <a:cubicBezTo>
                  <a:pt x="20738" y="0"/>
                  <a:pt x="20608" y="36"/>
                  <a:pt x="20495" y="113"/>
                </a:cubicBezTo>
                <a:lnTo>
                  <a:pt x="299" y="13613"/>
                </a:lnTo>
                <a:cubicBezTo>
                  <a:pt x="91" y="13751"/>
                  <a:pt x="-23" y="13995"/>
                  <a:pt x="3" y="14244"/>
                </a:cubicBezTo>
                <a:cubicBezTo>
                  <a:pt x="28" y="14494"/>
                  <a:pt x="190" y="14708"/>
                  <a:pt x="422" y="14801"/>
                </a:cubicBezTo>
                <a:lnTo>
                  <a:pt x="5689" y="16914"/>
                </a:lnTo>
                <a:lnTo>
                  <a:pt x="8166" y="21259"/>
                </a:lnTo>
                <a:cubicBezTo>
                  <a:pt x="8284" y="21468"/>
                  <a:pt x="8505" y="21597"/>
                  <a:pt x="8743" y="21599"/>
                </a:cubicBezTo>
                <a:lnTo>
                  <a:pt x="8751" y="21599"/>
                </a:lnTo>
                <a:cubicBezTo>
                  <a:pt x="8987" y="21599"/>
                  <a:pt x="9206" y="21474"/>
                  <a:pt x="9328" y="21271"/>
                </a:cubicBezTo>
                <a:lnTo>
                  <a:pt x="10726" y="18934"/>
                </a:lnTo>
                <a:lnTo>
                  <a:pt x="17253" y="21551"/>
                </a:lnTo>
                <a:cubicBezTo>
                  <a:pt x="17332" y="21584"/>
                  <a:pt x="17418" y="21599"/>
                  <a:pt x="17502" y="21599"/>
                </a:cubicBezTo>
                <a:cubicBezTo>
                  <a:pt x="17617" y="21599"/>
                  <a:pt x="17731" y="21571"/>
                  <a:pt x="17832" y="21512"/>
                </a:cubicBezTo>
                <a:cubicBezTo>
                  <a:pt x="18010" y="21412"/>
                  <a:pt x="18133" y="21238"/>
                  <a:pt x="18167" y="21035"/>
                </a:cubicBezTo>
                <a:lnTo>
                  <a:pt x="21533" y="785"/>
                </a:lnTo>
                <a:cubicBezTo>
                  <a:pt x="21576" y="520"/>
                  <a:pt x="21459" y="254"/>
                  <a:pt x="21234" y="108"/>
                </a:cubicBezTo>
              </a:path>
            </a:pathLst>
          </a:custGeom>
          <a:solidFill>
            <a:sysClr val="window" lastClr="FFFFFF"/>
          </a:solidFill>
          <a:ln>
            <a:noFill/>
          </a:ln>
          <a:effec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dirty="0">
              <a:ln>
                <a:noFill/>
              </a:ln>
              <a:solidFill>
                <a:srgbClr val="FFFFFF"/>
              </a:solidFill>
              <a:effectLst>
                <a:outerShdw blurRad="38100" dist="38100" dir="2700000" algn="tl">
                  <a:srgbClr val="000000"/>
                </a:outerShdw>
              </a:effectLst>
              <a:uLnTx/>
              <a:uFillTx/>
              <a:latin typeface="Gill Sans" charset="0"/>
              <a:ea typeface="宋体" panose="02010600030101010101" pitchFamily="2" charset="-122"/>
              <a:cs typeface="+mn-cs"/>
              <a:sym typeface="Gill Sans" charset="0"/>
            </a:endParaRPr>
          </a:p>
        </p:txBody>
      </p:sp>
      <p:sp>
        <p:nvSpPr>
          <p:cNvPr id="4" name="文本框 3"/>
          <p:cNvSpPr txBox="1"/>
          <p:nvPr/>
        </p:nvSpPr>
        <p:spPr>
          <a:xfrm flipH="1">
            <a:off x="1725930" y="69850"/>
            <a:ext cx="3213735" cy="36830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en-US" sz="1800" b="1" i="0" u="none" strike="noStrike" kern="1200" cap="none" spc="0" normalizeH="0" baseline="0" noProof="0" dirty="0">
                <a:ln>
                  <a:noFill/>
                </a:ln>
                <a:solidFill>
                  <a:prstClr val="black"/>
                </a:solidFill>
                <a:effectLst/>
                <a:uLnTx/>
                <a:uFillTx/>
                <a:latin typeface="Calibri Light" panose="020F0302020204030204"/>
                <a:ea typeface="微软雅黑" panose="020B0503020204020204" charset="-122"/>
                <a:cs typeface="+mn-cs"/>
              </a:rPr>
              <a:t>(2)</a:t>
            </a:r>
            <a:r>
              <a:rPr kumimoji="0" sz="1800" b="1" i="0" u="none" strike="noStrike" kern="1200" cap="none" spc="0" normalizeH="0" baseline="0" noProof="0" dirty="0">
                <a:ln>
                  <a:noFill/>
                </a:ln>
                <a:solidFill>
                  <a:prstClr val="black"/>
                </a:solidFill>
                <a:effectLst/>
                <a:uLnTx/>
                <a:uFillTx/>
                <a:latin typeface="Calibri Light" panose="020F0302020204030204"/>
                <a:ea typeface="微软雅黑" panose="020B0503020204020204" charset="-122"/>
                <a:cs typeface="+mn-cs"/>
              </a:rPr>
              <a:t>controller接口层</a:t>
            </a:r>
            <a:endParaRPr kumimoji="0" sz="1800" b="1" i="0" u="none" strike="noStrike" kern="1200" cap="none" spc="0" normalizeH="0" baseline="0" noProof="0" dirty="0">
              <a:ln>
                <a:noFill/>
              </a:ln>
              <a:solidFill>
                <a:prstClr val="black"/>
              </a:solidFill>
              <a:effectLst/>
              <a:uLnTx/>
              <a:uFillTx/>
              <a:latin typeface="Calibri Light" panose="020F0302020204030204"/>
              <a:ea typeface="微软雅黑" panose="020B0503020204020204" charset="-122"/>
              <a:cs typeface="+mn-cs"/>
            </a:endParaRPr>
          </a:p>
        </p:txBody>
      </p:sp>
      <p:sp>
        <p:nvSpPr>
          <p:cNvPr id="7" name="AutoShape 126"/>
          <p:cNvSpPr/>
          <p:nvPr/>
        </p:nvSpPr>
        <p:spPr bwMode="auto">
          <a:xfrm>
            <a:off x="7564670" y="850638"/>
            <a:ext cx="626564" cy="62656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3499" y="14850"/>
                </a:moveTo>
                <a:cubicBezTo>
                  <a:pt x="9772" y="14850"/>
                  <a:pt x="6749" y="11827"/>
                  <a:pt x="6749" y="8100"/>
                </a:cubicBezTo>
                <a:cubicBezTo>
                  <a:pt x="6749" y="4372"/>
                  <a:pt x="9772" y="1350"/>
                  <a:pt x="13499" y="1350"/>
                </a:cubicBezTo>
                <a:cubicBezTo>
                  <a:pt x="17227" y="1350"/>
                  <a:pt x="20249" y="4372"/>
                  <a:pt x="20249" y="8100"/>
                </a:cubicBezTo>
                <a:cubicBezTo>
                  <a:pt x="20249" y="11827"/>
                  <a:pt x="17227" y="14850"/>
                  <a:pt x="13499" y="14850"/>
                </a:cubicBezTo>
                <a:moveTo>
                  <a:pt x="3236" y="20042"/>
                </a:moveTo>
                <a:cubicBezTo>
                  <a:pt x="3019" y="20266"/>
                  <a:pt x="2718" y="20408"/>
                  <a:pt x="2382" y="20408"/>
                </a:cubicBezTo>
                <a:cubicBezTo>
                  <a:pt x="1724" y="20408"/>
                  <a:pt x="1191" y="19875"/>
                  <a:pt x="1191" y="19218"/>
                </a:cubicBezTo>
                <a:cubicBezTo>
                  <a:pt x="1191" y="18881"/>
                  <a:pt x="1332" y="18580"/>
                  <a:pt x="1557" y="18363"/>
                </a:cubicBezTo>
                <a:lnTo>
                  <a:pt x="1551" y="18358"/>
                </a:lnTo>
                <a:lnTo>
                  <a:pt x="6996" y="12913"/>
                </a:lnTo>
                <a:cubicBezTo>
                  <a:pt x="7472" y="13555"/>
                  <a:pt x="8039" y="14122"/>
                  <a:pt x="8680" y="14599"/>
                </a:cubicBezTo>
                <a:cubicBezTo>
                  <a:pt x="8680" y="14599"/>
                  <a:pt x="3236" y="20042"/>
                  <a:pt x="3236" y="20042"/>
                </a:cubicBezTo>
                <a:close/>
                <a:moveTo>
                  <a:pt x="13499" y="0"/>
                </a:moveTo>
                <a:cubicBezTo>
                  <a:pt x="9026" y="0"/>
                  <a:pt x="5399" y="3626"/>
                  <a:pt x="5399" y="8100"/>
                </a:cubicBezTo>
                <a:cubicBezTo>
                  <a:pt x="5399" y="9467"/>
                  <a:pt x="5742" y="10754"/>
                  <a:pt x="6341" y="11884"/>
                </a:cubicBezTo>
                <a:lnTo>
                  <a:pt x="709" y="17515"/>
                </a:lnTo>
                <a:lnTo>
                  <a:pt x="713" y="17520"/>
                </a:lnTo>
                <a:cubicBezTo>
                  <a:pt x="274" y="17953"/>
                  <a:pt x="0" y="18552"/>
                  <a:pt x="0" y="19218"/>
                </a:cubicBezTo>
                <a:cubicBezTo>
                  <a:pt x="0" y="20533"/>
                  <a:pt x="1066" y="21599"/>
                  <a:pt x="2382" y="21599"/>
                </a:cubicBezTo>
                <a:cubicBezTo>
                  <a:pt x="3047" y="21599"/>
                  <a:pt x="3647" y="21326"/>
                  <a:pt x="4079" y="20885"/>
                </a:cubicBezTo>
                <a:lnTo>
                  <a:pt x="4078" y="20884"/>
                </a:lnTo>
                <a:lnTo>
                  <a:pt x="9708" y="15255"/>
                </a:lnTo>
                <a:cubicBezTo>
                  <a:pt x="10839" y="15856"/>
                  <a:pt x="12128" y="16200"/>
                  <a:pt x="13499" y="16200"/>
                </a:cubicBezTo>
                <a:cubicBezTo>
                  <a:pt x="17973" y="16200"/>
                  <a:pt x="21600" y="12573"/>
                  <a:pt x="21600" y="8100"/>
                </a:cubicBezTo>
                <a:cubicBezTo>
                  <a:pt x="21600" y="3626"/>
                  <a:pt x="17973" y="0"/>
                  <a:pt x="13499" y="0"/>
                </a:cubicBezTo>
              </a:path>
            </a:pathLst>
          </a:custGeom>
          <a:solidFill>
            <a:schemeClr val="bg1"/>
          </a:solidFill>
          <a:ln>
            <a:noFill/>
          </a:ln>
          <a:effectLst/>
        </p:spPr>
        <p:txBody>
          <a:bodyPr lIns="19050" tIns="19050" rIns="19050" bIns="19050" anchor="ctr"/>
          <a:lstStyle/>
          <a:p>
            <a:pPr algn="ctr" defTabSz="228600" fontAlgn="base" hangingPunct="0">
              <a:spcBef>
                <a:spcPct val="0"/>
              </a:spcBef>
              <a:spcAft>
                <a:spcPct val="0"/>
              </a:spcAft>
              <a:defRPr/>
            </a:pPr>
            <a:endParaRPr lang="en-US" sz="1500" kern="0" dirty="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9" name="文本框 8"/>
          <p:cNvSpPr txBox="1"/>
          <p:nvPr/>
        </p:nvSpPr>
        <p:spPr>
          <a:xfrm>
            <a:off x="1907540" y="652780"/>
            <a:ext cx="6588125" cy="583565"/>
          </a:xfrm>
          <a:prstGeom prst="rect">
            <a:avLst/>
          </a:prstGeom>
          <a:noFill/>
        </p:spPr>
        <p:txBody>
          <a:bodyPr wrap="square" rtlCol="0">
            <a:spAutoFit/>
          </a:bodyPr>
          <a:lstStyle/>
          <a:p>
            <a:r>
              <a:rPr lang="zh-CN" altLang="en-US">
                <a:solidFill>
                  <a:srgbClr val="C00000"/>
                </a:solidFill>
                <a:latin typeface="宋体" panose="02010600030101010101" pitchFamily="2" charset="-122"/>
                <a:ea typeface="宋体" panose="02010600030101010101" pitchFamily="2" charset="-122"/>
                <a:sym typeface="+mn-ea"/>
              </a:rPr>
              <a:t>◎</a:t>
            </a:r>
            <a:r>
              <a:rPr lang="zh-CN" altLang="en-US" sz="1400"/>
              <a:t>ArticleController页面是文章controller层，用于处理与文章相关的请求。并可对文章进行增删改查。</a:t>
            </a:r>
            <a:endParaRPr lang="zh-CN" altLang="en-US" sz="1400"/>
          </a:p>
        </p:txBody>
      </p:sp>
      <p:pic>
        <p:nvPicPr>
          <p:cNvPr id="8" name="图片 7"/>
          <p:cNvPicPr>
            <a:picLocks noChangeAspect="1"/>
          </p:cNvPicPr>
          <p:nvPr/>
        </p:nvPicPr>
        <p:blipFill>
          <a:blip r:embed="rId1"/>
          <a:stretch>
            <a:fillRect/>
          </a:stretch>
        </p:blipFill>
        <p:spPr>
          <a:xfrm>
            <a:off x="4641850" y="1021715"/>
            <a:ext cx="4297045" cy="4117340"/>
          </a:xfrm>
          <a:prstGeom prst="rect">
            <a:avLst/>
          </a:prstGeom>
        </p:spPr>
      </p:pic>
      <p:pic>
        <p:nvPicPr>
          <p:cNvPr id="12" name="图片 11"/>
          <p:cNvPicPr>
            <a:picLocks noChangeAspect="1"/>
          </p:cNvPicPr>
          <p:nvPr/>
        </p:nvPicPr>
        <p:blipFill>
          <a:blip r:embed="rId2"/>
          <a:stretch>
            <a:fillRect/>
          </a:stretch>
        </p:blipFill>
        <p:spPr>
          <a:xfrm>
            <a:off x="762000" y="2366645"/>
            <a:ext cx="3802380" cy="1917065"/>
          </a:xfrm>
          <a:prstGeom prst="rect">
            <a:avLst/>
          </a:prstGeom>
        </p:spPr>
      </p:pic>
    </p:spTree>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548640" y="522351"/>
            <a:ext cx="8046720" cy="4098798"/>
          </a:xfrm>
          <a:prstGeom prst="rect">
            <a:avLst/>
          </a:prstGeom>
          <a:solidFill>
            <a:schemeClr val="bg1"/>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Calibri Light" panose="020F0302020204030204"/>
              <a:ea typeface="微软雅黑" panose="020B0503020204020204" charset="-122"/>
              <a:cs typeface="+mn-cs"/>
            </a:endParaRPr>
          </a:p>
        </p:txBody>
      </p:sp>
      <p:sp>
        <p:nvSpPr>
          <p:cNvPr id="15" name="椭圆 14"/>
          <p:cNvSpPr/>
          <p:nvPr/>
        </p:nvSpPr>
        <p:spPr>
          <a:xfrm>
            <a:off x="7489" y="35100"/>
            <a:ext cx="1185567" cy="1201571"/>
          </a:xfrm>
          <a:prstGeom prst="ellipse">
            <a:avLst/>
          </a:prstGeom>
          <a:solidFill>
            <a:schemeClr val="accent1"/>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Calibri Light" panose="020F0302020204030204"/>
              <a:ea typeface="微软雅黑" panose="020B0503020204020204" charset="-122"/>
              <a:cs typeface="+mn-cs"/>
            </a:endParaRPr>
          </a:p>
        </p:txBody>
      </p:sp>
      <p:sp>
        <p:nvSpPr>
          <p:cNvPr id="23" name="矩形 22"/>
          <p:cNvSpPr/>
          <p:nvPr/>
        </p:nvSpPr>
        <p:spPr>
          <a:xfrm>
            <a:off x="3144264" y="2110758"/>
            <a:ext cx="184731" cy="646331"/>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3600" b="1" i="0" u="none" strike="noStrike" kern="100" cap="none" spc="0" normalizeH="0" baseline="0" noProof="0" dirty="0">
              <a:ln>
                <a:noFill/>
              </a:ln>
              <a:solidFill>
                <a:srgbClr val="222B34"/>
              </a:solidFill>
              <a:effectLst/>
              <a:uLnTx/>
              <a:uFillTx/>
              <a:latin typeface="微软雅黑" panose="020B0503020204020204" charset="-122"/>
              <a:ea typeface="微软雅黑" panose="020B0503020204020204" charset="-122"/>
              <a:cs typeface="Times New Roman" panose="02020603050405020304" pitchFamily="18" charset="0"/>
            </a:endParaRPr>
          </a:p>
        </p:txBody>
      </p:sp>
      <p:sp>
        <p:nvSpPr>
          <p:cNvPr id="30" name="矩形 29"/>
          <p:cNvSpPr/>
          <p:nvPr/>
        </p:nvSpPr>
        <p:spPr>
          <a:xfrm>
            <a:off x="3144264" y="2733086"/>
            <a:ext cx="184731" cy="461665"/>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en-US" altLang="zh-CN" sz="2400" b="0" i="0" u="none" strike="noStrike" kern="100" cap="none" spc="0" normalizeH="0" baseline="0" noProof="0" dirty="0">
              <a:ln>
                <a:noFill/>
              </a:ln>
              <a:solidFill>
                <a:srgbClr val="222B34"/>
              </a:solidFill>
              <a:effectLst/>
              <a:uLnTx/>
              <a:uFillTx/>
              <a:latin typeface="Arial" panose="020B0604020202020204"/>
              <a:ea typeface="微软雅黑" panose="020B0503020204020204" charset="-122"/>
              <a:cs typeface="Times New Roman" panose="02020603050405020304" pitchFamily="18" charset="0"/>
            </a:endParaRPr>
          </a:p>
        </p:txBody>
      </p:sp>
      <p:sp>
        <p:nvSpPr>
          <p:cNvPr id="6" name="AutoShape 59"/>
          <p:cNvSpPr/>
          <p:nvPr/>
        </p:nvSpPr>
        <p:spPr bwMode="auto">
          <a:xfrm>
            <a:off x="100960" y="248906"/>
            <a:ext cx="779757" cy="772764"/>
          </a:xfrm>
          <a:custGeom>
            <a:avLst/>
            <a:gdLst>
              <a:gd name="T0" fmla="+- 0 10794 23"/>
              <a:gd name="T1" fmla="*/ T0 w 21543"/>
              <a:gd name="T2" fmla="*/ 10800 h 21600"/>
              <a:gd name="T3" fmla="+- 0 10794 23"/>
              <a:gd name="T4" fmla="*/ T3 w 21543"/>
              <a:gd name="T5" fmla="*/ 10800 h 21600"/>
              <a:gd name="T6" fmla="+- 0 10794 23"/>
              <a:gd name="T7" fmla="*/ T6 w 21543"/>
              <a:gd name="T8" fmla="*/ 10800 h 21600"/>
              <a:gd name="T9" fmla="+- 0 10794 23"/>
              <a:gd name="T10" fmla="*/ T9 w 21543"/>
              <a:gd name="T11" fmla="*/ 10800 h 21600"/>
            </a:gdLst>
            <a:ahLst/>
            <a:cxnLst>
              <a:cxn ang="0">
                <a:pos x="T1" y="T2"/>
              </a:cxn>
              <a:cxn ang="0">
                <a:pos x="T4" y="T5"/>
              </a:cxn>
              <a:cxn ang="0">
                <a:pos x="T7" y="T8"/>
              </a:cxn>
              <a:cxn ang="0">
                <a:pos x="T10" y="T11"/>
              </a:cxn>
            </a:cxnLst>
            <a:rect l="0" t="0" r="r" b="b"/>
            <a:pathLst>
              <a:path w="21543" h="21600">
                <a:moveTo>
                  <a:pt x="16976" y="19986"/>
                </a:moveTo>
                <a:lnTo>
                  <a:pt x="11226" y="17680"/>
                </a:lnTo>
                <a:cubicBezTo>
                  <a:pt x="11088" y="17626"/>
                  <a:pt x="10946" y="17608"/>
                  <a:pt x="10806" y="17600"/>
                </a:cubicBezTo>
                <a:lnTo>
                  <a:pt x="19660" y="3837"/>
                </a:lnTo>
                <a:cubicBezTo>
                  <a:pt x="19660" y="3837"/>
                  <a:pt x="16976" y="19986"/>
                  <a:pt x="16976" y="19986"/>
                </a:cubicBezTo>
                <a:close/>
                <a:moveTo>
                  <a:pt x="6859" y="16244"/>
                </a:moveTo>
                <a:cubicBezTo>
                  <a:pt x="6858" y="16242"/>
                  <a:pt x="6855" y="16240"/>
                  <a:pt x="6854" y="16238"/>
                </a:cubicBezTo>
                <a:lnTo>
                  <a:pt x="19606" y="2552"/>
                </a:lnTo>
                <a:lnTo>
                  <a:pt x="8735" y="19536"/>
                </a:lnTo>
                <a:cubicBezTo>
                  <a:pt x="8735" y="19536"/>
                  <a:pt x="6859" y="16244"/>
                  <a:pt x="6859" y="16244"/>
                </a:cubicBezTo>
                <a:close/>
                <a:moveTo>
                  <a:pt x="2111" y="14024"/>
                </a:moveTo>
                <a:lnTo>
                  <a:pt x="17712" y="3595"/>
                </a:lnTo>
                <a:lnTo>
                  <a:pt x="6369" y="15770"/>
                </a:lnTo>
                <a:cubicBezTo>
                  <a:pt x="6309" y="15734"/>
                  <a:pt x="6256" y="15687"/>
                  <a:pt x="6190" y="15660"/>
                </a:cubicBezTo>
                <a:cubicBezTo>
                  <a:pt x="6190" y="15660"/>
                  <a:pt x="2111" y="14024"/>
                  <a:pt x="2111" y="14024"/>
                </a:cubicBezTo>
                <a:close/>
                <a:moveTo>
                  <a:pt x="21234" y="108"/>
                </a:moveTo>
                <a:cubicBezTo>
                  <a:pt x="21123" y="35"/>
                  <a:pt x="20996" y="0"/>
                  <a:pt x="20868" y="0"/>
                </a:cubicBezTo>
                <a:cubicBezTo>
                  <a:pt x="20738" y="0"/>
                  <a:pt x="20608" y="36"/>
                  <a:pt x="20495" y="113"/>
                </a:cubicBezTo>
                <a:lnTo>
                  <a:pt x="299" y="13613"/>
                </a:lnTo>
                <a:cubicBezTo>
                  <a:pt x="91" y="13751"/>
                  <a:pt x="-23" y="13995"/>
                  <a:pt x="3" y="14244"/>
                </a:cubicBezTo>
                <a:cubicBezTo>
                  <a:pt x="28" y="14494"/>
                  <a:pt x="190" y="14708"/>
                  <a:pt x="422" y="14801"/>
                </a:cubicBezTo>
                <a:lnTo>
                  <a:pt x="5689" y="16914"/>
                </a:lnTo>
                <a:lnTo>
                  <a:pt x="8166" y="21259"/>
                </a:lnTo>
                <a:cubicBezTo>
                  <a:pt x="8284" y="21468"/>
                  <a:pt x="8505" y="21597"/>
                  <a:pt x="8743" y="21599"/>
                </a:cubicBezTo>
                <a:lnTo>
                  <a:pt x="8751" y="21599"/>
                </a:lnTo>
                <a:cubicBezTo>
                  <a:pt x="8987" y="21599"/>
                  <a:pt x="9206" y="21474"/>
                  <a:pt x="9328" y="21271"/>
                </a:cubicBezTo>
                <a:lnTo>
                  <a:pt x="10726" y="18934"/>
                </a:lnTo>
                <a:lnTo>
                  <a:pt x="17253" y="21551"/>
                </a:lnTo>
                <a:cubicBezTo>
                  <a:pt x="17332" y="21584"/>
                  <a:pt x="17418" y="21599"/>
                  <a:pt x="17502" y="21599"/>
                </a:cubicBezTo>
                <a:cubicBezTo>
                  <a:pt x="17617" y="21599"/>
                  <a:pt x="17731" y="21571"/>
                  <a:pt x="17832" y="21512"/>
                </a:cubicBezTo>
                <a:cubicBezTo>
                  <a:pt x="18010" y="21412"/>
                  <a:pt x="18133" y="21238"/>
                  <a:pt x="18167" y="21035"/>
                </a:cubicBezTo>
                <a:lnTo>
                  <a:pt x="21533" y="785"/>
                </a:lnTo>
                <a:cubicBezTo>
                  <a:pt x="21576" y="520"/>
                  <a:pt x="21459" y="254"/>
                  <a:pt x="21234" y="108"/>
                </a:cubicBezTo>
              </a:path>
            </a:pathLst>
          </a:custGeom>
          <a:solidFill>
            <a:sysClr val="window" lastClr="FFFFFF"/>
          </a:solidFill>
          <a:ln>
            <a:noFill/>
          </a:ln>
          <a:effec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dirty="0">
              <a:ln>
                <a:noFill/>
              </a:ln>
              <a:solidFill>
                <a:srgbClr val="FFFFFF"/>
              </a:solidFill>
              <a:effectLst>
                <a:outerShdw blurRad="38100" dist="38100" dir="2700000" algn="tl">
                  <a:srgbClr val="000000"/>
                </a:outerShdw>
              </a:effectLst>
              <a:uLnTx/>
              <a:uFillTx/>
              <a:latin typeface="Gill Sans" charset="0"/>
              <a:ea typeface="宋体" panose="02010600030101010101" pitchFamily="2" charset="-122"/>
              <a:cs typeface="+mn-cs"/>
              <a:sym typeface="Gill Sans" charset="0"/>
            </a:endParaRPr>
          </a:p>
        </p:txBody>
      </p:sp>
      <p:sp>
        <p:nvSpPr>
          <p:cNvPr id="4" name="文本框 3"/>
          <p:cNvSpPr txBox="1"/>
          <p:nvPr/>
        </p:nvSpPr>
        <p:spPr>
          <a:xfrm flipH="1">
            <a:off x="1725930" y="69850"/>
            <a:ext cx="3213735" cy="36830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en-US" sz="1800" b="1" i="0" u="none" strike="noStrike" kern="1200" cap="none" spc="0" normalizeH="0" baseline="0" noProof="0" dirty="0">
                <a:ln>
                  <a:noFill/>
                </a:ln>
                <a:solidFill>
                  <a:prstClr val="black"/>
                </a:solidFill>
                <a:effectLst/>
                <a:uLnTx/>
                <a:uFillTx/>
                <a:latin typeface="Calibri Light" panose="020F0302020204030204"/>
                <a:ea typeface="微软雅黑" panose="020B0503020204020204" charset="-122"/>
                <a:cs typeface="+mn-cs"/>
              </a:rPr>
              <a:t>(2)</a:t>
            </a:r>
            <a:r>
              <a:rPr kumimoji="0" sz="1800" b="1" i="0" u="none" strike="noStrike" kern="1200" cap="none" spc="0" normalizeH="0" baseline="0" noProof="0" dirty="0">
                <a:ln>
                  <a:noFill/>
                </a:ln>
                <a:solidFill>
                  <a:prstClr val="black"/>
                </a:solidFill>
                <a:effectLst/>
                <a:uLnTx/>
                <a:uFillTx/>
                <a:latin typeface="Calibri Light" panose="020F0302020204030204"/>
                <a:ea typeface="微软雅黑" panose="020B0503020204020204" charset="-122"/>
                <a:cs typeface="+mn-cs"/>
              </a:rPr>
              <a:t>controller接口层</a:t>
            </a:r>
            <a:endParaRPr kumimoji="0" sz="1800" b="1" i="0" u="none" strike="noStrike" kern="1200" cap="none" spc="0" normalizeH="0" baseline="0" noProof="0" dirty="0">
              <a:ln>
                <a:noFill/>
              </a:ln>
              <a:solidFill>
                <a:prstClr val="black"/>
              </a:solidFill>
              <a:effectLst/>
              <a:uLnTx/>
              <a:uFillTx/>
              <a:latin typeface="Calibri Light" panose="020F0302020204030204"/>
              <a:ea typeface="微软雅黑" panose="020B0503020204020204" charset="-122"/>
              <a:cs typeface="+mn-cs"/>
            </a:endParaRPr>
          </a:p>
        </p:txBody>
      </p:sp>
      <p:sp>
        <p:nvSpPr>
          <p:cNvPr id="7" name="AutoShape 126"/>
          <p:cNvSpPr/>
          <p:nvPr/>
        </p:nvSpPr>
        <p:spPr bwMode="auto">
          <a:xfrm>
            <a:off x="7564670" y="850638"/>
            <a:ext cx="626564" cy="62656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3499" y="14850"/>
                </a:moveTo>
                <a:cubicBezTo>
                  <a:pt x="9772" y="14850"/>
                  <a:pt x="6749" y="11827"/>
                  <a:pt x="6749" y="8100"/>
                </a:cubicBezTo>
                <a:cubicBezTo>
                  <a:pt x="6749" y="4372"/>
                  <a:pt x="9772" y="1350"/>
                  <a:pt x="13499" y="1350"/>
                </a:cubicBezTo>
                <a:cubicBezTo>
                  <a:pt x="17227" y="1350"/>
                  <a:pt x="20249" y="4372"/>
                  <a:pt x="20249" y="8100"/>
                </a:cubicBezTo>
                <a:cubicBezTo>
                  <a:pt x="20249" y="11827"/>
                  <a:pt x="17227" y="14850"/>
                  <a:pt x="13499" y="14850"/>
                </a:cubicBezTo>
                <a:moveTo>
                  <a:pt x="3236" y="20042"/>
                </a:moveTo>
                <a:cubicBezTo>
                  <a:pt x="3019" y="20266"/>
                  <a:pt x="2718" y="20408"/>
                  <a:pt x="2382" y="20408"/>
                </a:cubicBezTo>
                <a:cubicBezTo>
                  <a:pt x="1724" y="20408"/>
                  <a:pt x="1191" y="19875"/>
                  <a:pt x="1191" y="19218"/>
                </a:cubicBezTo>
                <a:cubicBezTo>
                  <a:pt x="1191" y="18881"/>
                  <a:pt x="1332" y="18580"/>
                  <a:pt x="1557" y="18363"/>
                </a:cubicBezTo>
                <a:lnTo>
                  <a:pt x="1551" y="18358"/>
                </a:lnTo>
                <a:lnTo>
                  <a:pt x="6996" y="12913"/>
                </a:lnTo>
                <a:cubicBezTo>
                  <a:pt x="7472" y="13555"/>
                  <a:pt x="8039" y="14122"/>
                  <a:pt x="8680" y="14599"/>
                </a:cubicBezTo>
                <a:cubicBezTo>
                  <a:pt x="8680" y="14599"/>
                  <a:pt x="3236" y="20042"/>
                  <a:pt x="3236" y="20042"/>
                </a:cubicBezTo>
                <a:close/>
                <a:moveTo>
                  <a:pt x="13499" y="0"/>
                </a:moveTo>
                <a:cubicBezTo>
                  <a:pt x="9026" y="0"/>
                  <a:pt x="5399" y="3626"/>
                  <a:pt x="5399" y="8100"/>
                </a:cubicBezTo>
                <a:cubicBezTo>
                  <a:pt x="5399" y="9467"/>
                  <a:pt x="5742" y="10754"/>
                  <a:pt x="6341" y="11884"/>
                </a:cubicBezTo>
                <a:lnTo>
                  <a:pt x="709" y="17515"/>
                </a:lnTo>
                <a:lnTo>
                  <a:pt x="713" y="17520"/>
                </a:lnTo>
                <a:cubicBezTo>
                  <a:pt x="274" y="17953"/>
                  <a:pt x="0" y="18552"/>
                  <a:pt x="0" y="19218"/>
                </a:cubicBezTo>
                <a:cubicBezTo>
                  <a:pt x="0" y="20533"/>
                  <a:pt x="1066" y="21599"/>
                  <a:pt x="2382" y="21599"/>
                </a:cubicBezTo>
                <a:cubicBezTo>
                  <a:pt x="3047" y="21599"/>
                  <a:pt x="3647" y="21326"/>
                  <a:pt x="4079" y="20885"/>
                </a:cubicBezTo>
                <a:lnTo>
                  <a:pt x="4078" y="20884"/>
                </a:lnTo>
                <a:lnTo>
                  <a:pt x="9708" y="15255"/>
                </a:lnTo>
                <a:cubicBezTo>
                  <a:pt x="10839" y="15856"/>
                  <a:pt x="12128" y="16200"/>
                  <a:pt x="13499" y="16200"/>
                </a:cubicBezTo>
                <a:cubicBezTo>
                  <a:pt x="17973" y="16200"/>
                  <a:pt x="21600" y="12573"/>
                  <a:pt x="21600" y="8100"/>
                </a:cubicBezTo>
                <a:cubicBezTo>
                  <a:pt x="21600" y="3626"/>
                  <a:pt x="17973" y="0"/>
                  <a:pt x="13499" y="0"/>
                </a:cubicBezTo>
              </a:path>
            </a:pathLst>
          </a:custGeom>
          <a:solidFill>
            <a:schemeClr val="bg1"/>
          </a:solidFill>
          <a:ln>
            <a:noFill/>
          </a:ln>
          <a:effectLst/>
        </p:spPr>
        <p:txBody>
          <a:bodyPr lIns="19050" tIns="19050" rIns="19050" bIns="19050" anchor="ctr"/>
          <a:lstStyle/>
          <a:p>
            <a:pPr algn="ctr" defTabSz="228600" fontAlgn="base" hangingPunct="0">
              <a:spcBef>
                <a:spcPct val="0"/>
              </a:spcBef>
              <a:spcAft>
                <a:spcPct val="0"/>
              </a:spcAft>
              <a:defRPr/>
            </a:pPr>
            <a:endParaRPr lang="en-US" sz="1500" kern="0" dirty="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9" name="文本框 8"/>
          <p:cNvSpPr txBox="1"/>
          <p:nvPr/>
        </p:nvSpPr>
        <p:spPr>
          <a:xfrm>
            <a:off x="1907540" y="652780"/>
            <a:ext cx="6410960" cy="368300"/>
          </a:xfrm>
          <a:prstGeom prst="rect">
            <a:avLst/>
          </a:prstGeom>
          <a:noFill/>
        </p:spPr>
        <p:txBody>
          <a:bodyPr wrap="square" rtlCol="0">
            <a:spAutoFit/>
          </a:bodyPr>
          <a:lstStyle/>
          <a:p>
            <a:r>
              <a:rPr lang="zh-CN" altLang="en-US">
                <a:solidFill>
                  <a:srgbClr val="C00000"/>
                </a:solidFill>
                <a:latin typeface="宋体" panose="02010600030101010101" pitchFamily="2" charset="-122"/>
                <a:ea typeface="宋体" panose="02010600030101010101" pitchFamily="2" charset="-122"/>
                <a:sym typeface="+mn-ea"/>
              </a:rPr>
              <a:t>◎</a:t>
            </a:r>
            <a:r>
              <a:rPr lang="zh-CN" altLang="en-US" sz="1400"/>
              <a:t>FileUploadController页面是上传controller层，用于处理文件上传请求。</a:t>
            </a:r>
            <a:endParaRPr lang="zh-CN" altLang="en-US" sz="1400"/>
          </a:p>
        </p:txBody>
      </p:sp>
      <p:pic>
        <p:nvPicPr>
          <p:cNvPr id="2" name="图片 1"/>
          <p:cNvPicPr>
            <a:picLocks noChangeAspect="1"/>
          </p:cNvPicPr>
          <p:nvPr/>
        </p:nvPicPr>
        <p:blipFill>
          <a:blip r:embed="rId1"/>
          <a:stretch>
            <a:fillRect/>
          </a:stretch>
        </p:blipFill>
        <p:spPr>
          <a:xfrm>
            <a:off x="548640" y="1236345"/>
            <a:ext cx="6898640" cy="3859530"/>
          </a:xfrm>
          <a:prstGeom prst="rect">
            <a:avLst/>
          </a:prstGeom>
        </p:spPr>
      </p:pic>
    </p:spTree>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548640" y="522351"/>
            <a:ext cx="8046720" cy="4098798"/>
          </a:xfrm>
          <a:prstGeom prst="rect">
            <a:avLst/>
          </a:prstGeom>
          <a:solidFill>
            <a:schemeClr val="bg1"/>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Calibri Light" panose="020F0302020204030204"/>
              <a:ea typeface="微软雅黑" panose="020B0503020204020204" charset="-122"/>
              <a:cs typeface="+mn-cs"/>
            </a:endParaRPr>
          </a:p>
        </p:txBody>
      </p:sp>
      <p:sp>
        <p:nvSpPr>
          <p:cNvPr id="15" name="椭圆 14"/>
          <p:cNvSpPr/>
          <p:nvPr/>
        </p:nvSpPr>
        <p:spPr>
          <a:xfrm>
            <a:off x="7489" y="35100"/>
            <a:ext cx="1185567" cy="1201571"/>
          </a:xfrm>
          <a:prstGeom prst="ellipse">
            <a:avLst/>
          </a:prstGeom>
          <a:solidFill>
            <a:schemeClr val="accent1"/>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Calibri Light" panose="020F0302020204030204"/>
              <a:ea typeface="微软雅黑" panose="020B0503020204020204" charset="-122"/>
              <a:cs typeface="+mn-cs"/>
            </a:endParaRPr>
          </a:p>
        </p:txBody>
      </p:sp>
      <p:sp>
        <p:nvSpPr>
          <p:cNvPr id="23" name="矩形 22"/>
          <p:cNvSpPr/>
          <p:nvPr/>
        </p:nvSpPr>
        <p:spPr>
          <a:xfrm>
            <a:off x="3144264" y="2110758"/>
            <a:ext cx="184731" cy="646331"/>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3600" b="1" i="0" u="none" strike="noStrike" kern="100" cap="none" spc="0" normalizeH="0" baseline="0" noProof="0" dirty="0">
              <a:ln>
                <a:noFill/>
              </a:ln>
              <a:solidFill>
                <a:srgbClr val="222B34"/>
              </a:solidFill>
              <a:effectLst/>
              <a:uLnTx/>
              <a:uFillTx/>
              <a:latin typeface="微软雅黑" panose="020B0503020204020204" charset="-122"/>
              <a:ea typeface="微软雅黑" panose="020B0503020204020204" charset="-122"/>
              <a:cs typeface="Times New Roman" panose="02020603050405020304" pitchFamily="18" charset="0"/>
            </a:endParaRPr>
          </a:p>
        </p:txBody>
      </p:sp>
      <p:sp>
        <p:nvSpPr>
          <p:cNvPr id="30" name="矩形 29"/>
          <p:cNvSpPr/>
          <p:nvPr/>
        </p:nvSpPr>
        <p:spPr>
          <a:xfrm>
            <a:off x="3144264" y="2733086"/>
            <a:ext cx="184731" cy="461665"/>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en-US" altLang="zh-CN" sz="2400" b="0" i="0" u="none" strike="noStrike" kern="100" cap="none" spc="0" normalizeH="0" baseline="0" noProof="0" dirty="0">
              <a:ln>
                <a:noFill/>
              </a:ln>
              <a:solidFill>
                <a:srgbClr val="222B34"/>
              </a:solidFill>
              <a:effectLst/>
              <a:uLnTx/>
              <a:uFillTx/>
              <a:latin typeface="Arial" panose="020B0604020202020204"/>
              <a:ea typeface="微软雅黑" panose="020B0503020204020204" charset="-122"/>
              <a:cs typeface="Times New Roman" panose="02020603050405020304" pitchFamily="18" charset="0"/>
            </a:endParaRPr>
          </a:p>
        </p:txBody>
      </p:sp>
      <p:sp>
        <p:nvSpPr>
          <p:cNvPr id="6" name="AutoShape 59"/>
          <p:cNvSpPr/>
          <p:nvPr/>
        </p:nvSpPr>
        <p:spPr bwMode="auto">
          <a:xfrm>
            <a:off x="100960" y="248906"/>
            <a:ext cx="779757" cy="772764"/>
          </a:xfrm>
          <a:custGeom>
            <a:avLst/>
            <a:gdLst>
              <a:gd name="T0" fmla="+- 0 10794 23"/>
              <a:gd name="T1" fmla="*/ T0 w 21543"/>
              <a:gd name="T2" fmla="*/ 10800 h 21600"/>
              <a:gd name="T3" fmla="+- 0 10794 23"/>
              <a:gd name="T4" fmla="*/ T3 w 21543"/>
              <a:gd name="T5" fmla="*/ 10800 h 21600"/>
              <a:gd name="T6" fmla="+- 0 10794 23"/>
              <a:gd name="T7" fmla="*/ T6 w 21543"/>
              <a:gd name="T8" fmla="*/ 10800 h 21600"/>
              <a:gd name="T9" fmla="+- 0 10794 23"/>
              <a:gd name="T10" fmla="*/ T9 w 21543"/>
              <a:gd name="T11" fmla="*/ 10800 h 21600"/>
            </a:gdLst>
            <a:ahLst/>
            <a:cxnLst>
              <a:cxn ang="0">
                <a:pos x="T1" y="T2"/>
              </a:cxn>
              <a:cxn ang="0">
                <a:pos x="T4" y="T5"/>
              </a:cxn>
              <a:cxn ang="0">
                <a:pos x="T7" y="T8"/>
              </a:cxn>
              <a:cxn ang="0">
                <a:pos x="T10" y="T11"/>
              </a:cxn>
            </a:cxnLst>
            <a:rect l="0" t="0" r="r" b="b"/>
            <a:pathLst>
              <a:path w="21543" h="21600">
                <a:moveTo>
                  <a:pt x="16976" y="19986"/>
                </a:moveTo>
                <a:lnTo>
                  <a:pt x="11226" y="17680"/>
                </a:lnTo>
                <a:cubicBezTo>
                  <a:pt x="11088" y="17626"/>
                  <a:pt x="10946" y="17608"/>
                  <a:pt x="10806" y="17600"/>
                </a:cubicBezTo>
                <a:lnTo>
                  <a:pt x="19660" y="3837"/>
                </a:lnTo>
                <a:cubicBezTo>
                  <a:pt x="19660" y="3837"/>
                  <a:pt x="16976" y="19986"/>
                  <a:pt x="16976" y="19986"/>
                </a:cubicBezTo>
                <a:close/>
                <a:moveTo>
                  <a:pt x="6859" y="16244"/>
                </a:moveTo>
                <a:cubicBezTo>
                  <a:pt x="6858" y="16242"/>
                  <a:pt x="6855" y="16240"/>
                  <a:pt x="6854" y="16238"/>
                </a:cubicBezTo>
                <a:lnTo>
                  <a:pt x="19606" y="2552"/>
                </a:lnTo>
                <a:lnTo>
                  <a:pt x="8735" y="19536"/>
                </a:lnTo>
                <a:cubicBezTo>
                  <a:pt x="8735" y="19536"/>
                  <a:pt x="6859" y="16244"/>
                  <a:pt x="6859" y="16244"/>
                </a:cubicBezTo>
                <a:close/>
                <a:moveTo>
                  <a:pt x="2111" y="14024"/>
                </a:moveTo>
                <a:lnTo>
                  <a:pt x="17712" y="3595"/>
                </a:lnTo>
                <a:lnTo>
                  <a:pt x="6369" y="15770"/>
                </a:lnTo>
                <a:cubicBezTo>
                  <a:pt x="6309" y="15734"/>
                  <a:pt x="6256" y="15687"/>
                  <a:pt x="6190" y="15660"/>
                </a:cubicBezTo>
                <a:cubicBezTo>
                  <a:pt x="6190" y="15660"/>
                  <a:pt x="2111" y="14024"/>
                  <a:pt x="2111" y="14024"/>
                </a:cubicBezTo>
                <a:close/>
                <a:moveTo>
                  <a:pt x="21234" y="108"/>
                </a:moveTo>
                <a:cubicBezTo>
                  <a:pt x="21123" y="35"/>
                  <a:pt x="20996" y="0"/>
                  <a:pt x="20868" y="0"/>
                </a:cubicBezTo>
                <a:cubicBezTo>
                  <a:pt x="20738" y="0"/>
                  <a:pt x="20608" y="36"/>
                  <a:pt x="20495" y="113"/>
                </a:cubicBezTo>
                <a:lnTo>
                  <a:pt x="299" y="13613"/>
                </a:lnTo>
                <a:cubicBezTo>
                  <a:pt x="91" y="13751"/>
                  <a:pt x="-23" y="13995"/>
                  <a:pt x="3" y="14244"/>
                </a:cubicBezTo>
                <a:cubicBezTo>
                  <a:pt x="28" y="14494"/>
                  <a:pt x="190" y="14708"/>
                  <a:pt x="422" y="14801"/>
                </a:cubicBezTo>
                <a:lnTo>
                  <a:pt x="5689" y="16914"/>
                </a:lnTo>
                <a:lnTo>
                  <a:pt x="8166" y="21259"/>
                </a:lnTo>
                <a:cubicBezTo>
                  <a:pt x="8284" y="21468"/>
                  <a:pt x="8505" y="21597"/>
                  <a:pt x="8743" y="21599"/>
                </a:cubicBezTo>
                <a:lnTo>
                  <a:pt x="8751" y="21599"/>
                </a:lnTo>
                <a:cubicBezTo>
                  <a:pt x="8987" y="21599"/>
                  <a:pt x="9206" y="21474"/>
                  <a:pt x="9328" y="21271"/>
                </a:cubicBezTo>
                <a:lnTo>
                  <a:pt x="10726" y="18934"/>
                </a:lnTo>
                <a:lnTo>
                  <a:pt x="17253" y="21551"/>
                </a:lnTo>
                <a:cubicBezTo>
                  <a:pt x="17332" y="21584"/>
                  <a:pt x="17418" y="21599"/>
                  <a:pt x="17502" y="21599"/>
                </a:cubicBezTo>
                <a:cubicBezTo>
                  <a:pt x="17617" y="21599"/>
                  <a:pt x="17731" y="21571"/>
                  <a:pt x="17832" y="21512"/>
                </a:cubicBezTo>
                <a:cubicBezTo>
                  <a:pt x="18010" y="21412"/>
                  <a:pt x="18133" y="21238"/>
                  <a:pt x="18167" y="21035"/>
                </a:cubicBezTo>
                <a:lnTo>
                  <a:pt x="21533" y="785"/>
                </a:lnTo>
                <a:cubicBezTo>
                  <a:pt x="21576" y="520"/>
                  <a:pt x="21459" y="254"/>
                  <a:pt x="21234" y="108"/>
                </a:cubicBezTo>
              </a:path>
            </a:pathLst>
          </a:custGeom>
          <a:solidFill>
            <a:sysClr val="window" lastClr="FFFFFF"/>
          </a:solidFill>
          <a:ln>
            <a:noFill/>
          </a:ln>
          <a:effec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dirty="0">
              <a:ln>
                <a:noFill/>
              </a:ln>
              <a:solidFill>
                <a:srgbClr val="FFFFFF"/>
              </a:solidFill>
              <a:effectLst>
                <a:outerShdw blurRad="38100" dist="38100" dir="2700000" algn="tl">
                  <a:srgbClr val="000000"/>
                </a:outerShdw>
              </a:effectLst>
              <a:uLnTx/>
              <a:uFillTx/>
              <a:latin typeface="Gill Sans" charset="0"/>
              <a:ea typeface="宋体" panose="02010600030101010101" pitchFamily="2" charset="-122"/>
              <a:cs typeface="+mn-cs"/>
              <a:sym typeface="Gill Sans" charset="0"/>
            </a:endParaRPr>
          </a:p>
        </p:txBody>
      </p:sp>
      <p:sp>
        <p:nvSpPr>
          <p:cNvPr id="4" name="文本框 3"/>
          <p:cNvSpPr txBox="1"/>
          <p:nvPr/>
        </p:nvSpPr>
        <p:spPr>
          <a:xfrm flipH="1">
            <a:off x="1725930" y="69850"/>
            <a:ext cx="3213735" cy="36830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en-US" sz="1800" b="1" i="0" u="none" strike="noStrike" kern="1200" cap="none" spc="0" normalizeH="0" baseline="0" noProof="0" dirty="0">
                <a:ln>
                  <a:noFill/>
                </a:ln>
                <a:solidFill>
                  <a:prstClr val="black"/>
                </a:solidFill>
                <a:effectLst/>
                <a:uLnTx/>
                <a:uFillTx/>
                <a:latin typeface="Calibri Light" panose="020F0302020204030204"/>
                <a:ea typeface="微软雅黑" panose="020B0503020204020204" charset="-122"/>
                <a:cs typeface="+mn-cs"/>
              </a:rPr>
              <a:t>(2)</a:t>
            </a:r>
            <a:r>
              <a:rPr kumimoji="0" sz="1800" b="1" i="0" u="none" strike="noStrike" kern="1200" cap="none" spc="0" normalizeH="0" baseline="0" noProof="0" dirty="0">
                <a:ln>
                  <a:noFill/>
                </a:ln>
                <a:solidFill>
                  <a:prstClr val="black"/>
                </a:solidFill>
                <a:effectLst/>
                <a:uLnTx/>
                <a:uFillTx/>
                <a:latin typeface="Calibri Light" panose="020F0302020204030204"/>
                <a:ea typeface="微软雅黑" panose="020B0503020204020204" charset="-122"/>
                <a:cs typeface="+mn-cs"/>
              </a:rPr>
              <a:t>controller接口层</a:t>
            </a:r>
            <a:endParaRPr kumimoji="0" sz="1800" b="1" i="0" u="none" strike="noStrike" kern="1200" cap="none" spc="0" normalizeH="0" baseline="0" noProof="0" dirty="0">
              <a:ln>
                <a:noFill/>
              </a:ln>
              <a:solidFill>
                <a:prstClr val="black"/>
              </a:solidFill>
              <a:effectLst/>
              <a:uLnTx/>
              <a:uFillTx/>
              <a:latin typeface="Calibri Light" panose="020F0302020204030204"/>
              <a:ea typeface="微软雅黑" panose="020B0503020204020204" charset="-122"/>
              <a:cs typeface="+mn-cs"/>
            </a:endParaRPr>
          </a:p>
        </p:txBody>
      </p:sp>
      <p:sp>
        <p:nvSpPr>
          <p:cNvPr id="7" name="AutoShape 126"/>
          <p:cNvSpPr/>
          <p:nvPr/>
        </p:nvSpPr>
        <p:spPr bwMode="auto">
          <a:xfrm>
            <a:off x="7564670" y="850638"/>
            <a:ext cx="626564" cy="62656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3499" y="14850"/>
                </a:moveTo>
                <a:cubicBezTo>
                  <a:pt x="9772" y="14850"/>
                  <a:pt x="6749" y="11827"/>
                  <a:pt x="6749" y="8100"/>
                </a:cubicBezTo>
                <a:cubicBezTo>
                  <a:pt x="6749" y="4372"/>
                  <a:pt x="9772" y="1350"/>
                  <a:pt x="13499" y="1350"/>
                </a:cubicBezTo>
                <a:cubicBezTo>
                  <a:pt x="17227" y="1350"/>
                  <a:pt x="20249" y="4372"/>
                  <a:pt x="20249" y="8100"/>
                </a:cubicBezTo>
                <a:cubicBezTo>
                  <a:pt x="20249" y="11827"/>
                  <a:pt x="17227" y="14850"/>
                  <a:pt x="13499" y="14850"/>
                </a:cubicBezTo>
                <a:moveTo>
                  <a:pt x="3236" y="20042"/>
                </a:moveTo>
                <a:cubicBezTo>
                  <a:pt x="3019" y="20266"/>
                  <a:pt x="2718" y="20408"/>
                  <a:pt x="2382" y="20408"/>
                </a:cubicBezTo>
                <a:cubicBezTo>
                  <a:pt x="1724" y="20408"/>
                  <a:pt x="1191" y="19875"/>
                  <a:pt x="1191" y="19218"/>
                </a:cubicBezTo>
                <a:cubicBezTo>
                  <a:pt x="1191" y="18881"/>
                  <a:pt x="1332" y="18580"/>
                  <a:pt x="1557" y="18363"/>
                </a:cubicBezTo>
                <a:lnTo>
                  <a:pt x="1551" y="18358"/>
                </a:lnTo>
                <a:lnTo>
                  <a:pt x="6996" y="12913"/>
                </a:lnTo>
                <a:cubicBezTo>
                  <a:pt x="7472" y="13555"/>
                  <a:pt x="8039" y="14122"/>
                  <a:pt x="8680" y="14599"/>
                </a:cubicBezTo>
                <a:cubicBezTo>
                  <a:pt x="8680" y="14599"/>
                  <a:pt x="3236" y="20042"/>
                  <a:pt x="3236" y="20042"/>
                </a:cubicBezTo>
                <a:close/>
                <a:moveTo>
                  <a:pt x="13499" y="0"/>
                </a:moveTo>
                <a:cubicBezTo>
                  <a:pt x="9026" y="0"/>
                  <a:pt x="5399" y="3626"/>
                  <a:pt x="5399" y="8100"/>
                </a:cubicBezTo>
                <a:cubicBezTo>
                  <a:pt x="5399" y="9467"/>
                  <a:pt x="5742" y="10754"/>
                  <a:pt x="6341" y="11884"/>
                </a:cubicBezTo>
                <a:lnTo>
                  <a:pt x="709" y="17515"/>
                </a:lnTo>
                <a:lnTo>
                  <a:pt x="713" y="17520"/>
                </a:lnTo>
                <a:cubicBezTo>
                  <a:pt x="274" y="17953"/>
                  <a:pt x="0" y="18552"/>
                  <a:pt x="0" y="19218"/>
                </a:cubicBezTo>
                <a:cubicBezTo>
                  <a:pt x="0" y="20533"/>
                  <a:pt x="1066" y="21599"/>
                  <a:pt x="2382" y="21599"/>
                </a:cubicBezTo>
                <a:cubicBezTo>
                  <a:pt x="3047" y="21599"/>
                  <a:pt x="3647" y="21326"/>
                  <a:pt x="4079" y="20885"/>
                </a:cubicBezTo>
                <a:lnTo>
                  <a:pt x="4078" y="20884"/>
                </a:lnTo>
                <a:lnTo>
                  <a:pt x="9708" y="15255"/>
                </a:lnTo>
                <a:cubicBezTo>
                  <a:pt x="10839" y="15856"/>
                  <a:pt x="12128" y="16200"/>
                  <a:pt x="13499" y="16200"/>
                </a:cubicBezTo>
                <a:cubicBezTo>
                  <a:pt x="17973" y="16200"/>
                  <a:pt x="21600" y="12573"/>
                  <a:pt x="21600" y="8100"/>
                </a:cubicBezTo>
                <a:cubicBezTo>
                  <a:pt x="21600" y="3626"/>
                  <a:pt x="17973" y="0"/>
                  <a:pt x="13499" y="0"/>
                </a:cubicBezTo>
              </a:path>
            </a:pathLst>
          </a:custGeom>
          <a:solidFill>
            <a:schemeClr val="bg1"/>
          </a:solidFill>
          <a:ln>
            <a:noFill/>
          </a:ln>
          <a:effectLst/>
        </p:spPr>
        <p:txBody>
          <a:bodyPr lIns="19050" tIns="19050" rIns="19050" bIns="19050" anchor="ctr"/>
          <a:lstStyle/>
          <a:p>
            <a:pPr algn="ctr" defTabSz="228600" fontAlgn="base" hangingPunct="0">
              <a:spcBef>
                <a:spcPct val="0"/>
              </a:spcBef>
              <a:spcAft>
                <a:spcPct val="0"/>
              </a:spcAft>
              <a:defRPr/>
            </a:pPr>
            <a:endParaRPr lang="en-US" sz="1500" kern="0" dirty="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9" name="文本框 8"/>
          <p:cNvSpPr txBox="1"/>
          <p:nvPr/>
        </p:nvSpPr>
        <p:spPr>
          <a:xfrm>
            <a:off x="1907540" y="549910"/>
            <a:ext cx="6410960" cy="583565"/>
          </a:xfrm>
          <a:prstGeom prst="rect">
            <a:avLst/>
          </a:prstGeom>
          <a:noFill/>
        </p:spPr>
        <p:txBody>
          <a:bodyPr wrap="square" rtlCol="0">
            <a:spAutoFit/>
          </a:bodyPr>
          <a:lstStyle/>
          <a:p>
            <a:r>
              <a:rPr lang="zh-CN" altLang="en-US">
                <a:solidFill>
                  <a:srgbClr val="C00000"/>
                </a:solidFill>
                <a:latin typeface="宋体" panose="02010600030101010101" pitchFamily="2" charset="-122"/>
                <a:ea typeface="宋体" panose="02010600030101010101" pitchFamily="2" charset="-122"/>
                <a:sym typeface="+mn-ea"/>
              </a:rPr>
              <a:t>◎</a:t>
            </a:r>
            <a:r>
              <a:rPr lang="zh-CN" altLang="en-US" sz="1400"/>
              <a:t>UserController页面是用户controller层，用于处理用户相关的操作。主要包括注册、登录、获取用户信息、更新用户信息、更新头像和更新密码等功能。</a:t>
            </a:r>
            <a:endParaRPr lang="zh-CN" altLang="en-US" sz="1400"/>
          </a:p>
        </p:txBody>
      </p:sp>
      <p:pic>
        <p:nvPicPr>
          <p:cNvPr id="3" name="图片 2"/>
          <p:cNvPicPr>
            <a:picLocks noChangeAspect="1"/>
          </p:cNvPicPr>
          <p:nvPr/>
        </p:nvPicPr>
        <p:blipFill>
          <a:blip r:embed="rId1"/>
          <a:stretch>
            <a:fillRect/>
          </a:stretch>
        </p:blipFill>
        <p:spPr>
          <a:xfrm>
            <a:off x="529590" y="1134110"/>
            <a:ext cx="8066405" cy="4029710"/>
          </a:xfrm>
          <a:prstGeom prst="rect">
            <a:avLst/>
          </a:prstGeom>
        </p:spPr>
      </p:pic>
    </p:spTree>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548640" y="522351"/>
            <a:ext cx="8046720" cy="4098798"/>
          </a:xfrm>
          <a:prstGeom prst="rect">
            <a:avLst/>
          </a:prstGeom>
          <a:solidFill>
            <a:schemeClr val="bg1"/>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Calibri Light" panose="020F0302020204030204"/>
              <a:ea typeface="微软雅黑" panose="020B0503020204020204" charset="-122"/>
              <a:cs typeface="+mn-cs"/>
            </a:endParaRPr>
          </a:p>
        </p:txBody>
      </p:sp>
      <p:sp>
        <p:nvSpPr>
          <p:cNvPr id="15" name="椭圆 14"/>
          <p:cNvSpPr/>
          <p:nvPr/>
        </p:nvSpPr>
        <p:spPr>
          <a:xfrm>
            <a:off x="7489" y="35100"/>
            <a:ext cx="1185567" cy="1201571"/>
          </a:xfrm>
          <a:prstGeom prst="ellipse">
            <a:avLst/>
          </a:prstGeom>
          <a:solidFill>
            <a:schemeClr val="accent1"/>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Calibri Light" panose="020F0302020204030204"/>
              <a:ea typeface="微软雅黑" panose="020B0503020204020204" charset="-122"/>
              <a:cs typeface="+mn-cs"/>
            </a:endParaRPr>
          </a:p>
        </p:txBody>
      </p:sp>
      <p:sp>
        <p:nvSpPr>
          <p:cNvPr id="23" name="矩形 22"/>
          <p:cNvSpPr/>
          <p:nvPr/>
        </p:nvSpPr>
        <p:spPr>
          <a:xfrm>
            <a:off x="3144264" y="2110758"/>
            <a:ext cx="184731" cy="646331"/>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3600" b="1" i="0" u="none" strike="noStrike" kern="100" cap="none" spc="0" normalizeH="0" baseline="0" noProof="0" dirty="0">
              <a:ln>
                <a:noFill/>
              </a:ln>
              <a:solidFill>
                <a:srgbClr val="222B34"/>
              </a:solidFill>
              <a:effectLst/>
              <a:uLnTx/>
              <a:uFillTx/>
              <a:latin typeface="微软雅黑" panose="020B0503020204020204" charset="-122"/>
              <a:ea typeface="微软雅黑" panose="020B0503020204020204" charset="-122"/>
              <a:cs typeface="Times New Roman" panose="02020603050405020304" pitchFamily="18" charset="0"/>
            </a:endParaRPr>
          </a:p>
        </p:txBody>
      </p:sp>
      <p:sp>
        <p:nvSpPr>
          <p:cNvPr id="30" name="矩形 29"/>
          <p:cNvSpPr/>
          <p:nvPr/>
        </p:nvSpPr>
        <p:spPr>
          <a:xfrm>
            <a:off x="3144264" y="2733086"/>
            <a:ext cx="184731" cy="461665"/>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en-US" altLang="zh-CN" sz="2400" b="0" i="0" u="none" strike="noStrike" kern="100" cap="none" spc="0" normalizeH="0" baseline="0" noProof="0" dirty="0">
              <a:ln>
                <a:noFill/>
              </a:ln>
              <a:solidFill>
                <a:srgbClr val="222B34"/>
              </a:solidFill>
              <a:effectLst/>
              <a:uLnTx/>
              <a:uFillTx/>
              <a:latin typeface="Arial" panose="020B0604020202020204"/>
              <a:ea typeface="微软雅黑" panose="020B0503020204020204" charset="-122"/>
              <a:cs typeface="Times New Roman" panose="02020603050405020304" pitchFamily="18" charset="0"/>
            </a:endParaRPr>
          </a:p>
        </p:txBody>
      </p:sp>
      <p:sp>
        <p:nvSpPr>
          <p:cNvPr id="6" name="AutoShape 59"/>
          <p:cNvSpPr/>
          <p:nvPr/>
        </p:nvSpPr>
        <p:spPr bwMode="auto">
          <a:xfrm>
            <a:off x="100960" y="248906"/>
            <a:ext cx="779757" cy="772764"/>
          </a:xfrm>
          <a:custGeom>
            <a:avLst/>
            <a:gdLst>
              <a:gd name="T0" fmla="+- 0 10794 23"/>
              <a:gd name="T1" fmla="*/ T0 w 21543"/>
              <a:gd name="T2" fmla="*/ 10800 h 21600"/>
              <a:gd name="T3" fmla="+- 0 10794 23"/>
              <a:gd name="T4" fmla="*/ T3 w 21543"/>
              <a:gd name="T5" fmla="*/ 10800 h 21600"/>
              <a:gd name="T6" fmla="+- 0 10794 23"/>
              <a:gd name="T7" fmla="*/ T6 w 21543"/>
              <a:gd name="T8" fmla="*/ 10800 h 21600"/>
              <a:gd name="T9" fmla="+- 0 10794 23"/>
              <a:gd name="T10" fmla="*/ T9 w 21543"/>
              <a:gd name="T11" fmla="*/ 10800 h 21600"/>
            </a:gdLst>
            <a:ahLst/>
            <a:cxnLst>
              <a:cxn ang="0">
                <a:pos x="T1" y="T2"/>
              </a:cxn>
              <a:cxn ang="0">
                <a:pos x="T4" y="T5"/>
              </a:cxn>
              <a:cxn ang="0">
                <a:pos x="T7" y="T8"/>
              </a:cxn>
              <a:cxn ang="0">
                <a:pos x="T10" y="T11"/>
              </a:cxn>
            </a:cxnLst>
            <a:rect l="0" t="0" r="r" b="b"/>
            <a:pathLst>
              <a:path w="21543" h="21600">
                <a:moveTo>
                  <a:pt x="16976" y="19986"/>
                </a:moveTo>
                <a:lnTo>
                  <a:pt x="11226" y="17680"/>
                </a:lnTo>
                <a:cubicBezTo>
                  <a:pt x="11088" y="17626"/>
                  <a:pt x="10946" y="17608"/>
                  <a:pt x="10806" y="17600"/>
                </a:cubicBezTo>
                <a:lnTo>
                  <a:pt x="19660" y="3837"/>
                </a:lnTo>
                <a:cubicBezTo>
                  <a:pt x="19660" y="3837"/>
                  <a:pt x="16976" y="19986"/>
                  <a:pt x="16976" y="19986"/>
                </a:cubicBezTo>
                <a:close/>
                <a:moveTo>
                  <a:pt x="6859" y="16244"/>
                </a:moveTo>
                <a:cubicBezTo>
                  <a:pt x="6858" y="16242"/>
                  <a:pt x="6855" y="16240"/>
                  <a:pt x="6854" y="16238"/>
                </a:cubicBezTo>
                <a:lnTo>
                  <a:pt x="19606" y="2552"/>
                </a:lnTo>
                <a:lnTo>
                  <a:pt x="8735" y="19536"/>
                </a:lnTo>
                <a:cubicBezTo>
                  <a:pt x="8735" y="19536"/>
                  <a:pt x="6859" y="16244"/>
                  <a:pt x="6859" y="16244"/>
                </a:cubicBezTo>
                <a:close/>
                <a:moveTo>
                  <a:pt x="2111" y="14024"/>
                </a:moveTo>
                <a:lnTo>
                  <a:pt x="17712" y="3595"/>
                </a:lnTo>
                <a:lnTo>
                  <a:pt x="6369" y="15770"/>
                </a:lnTo>
                <a:cubicBezTo>
                  <a:pt x="6309" y="15734"/>
                  <a:pt x="6256" y="15687"/>
                  <a:pt x="6190" y="15660"/>
                </a:cubicBezTo>
                <a:cubicBezTo>
                  <a:pt x="6190" y="15660"/>
                  <a:pt x="2111" y="14024"/>
                  <a:pt x="2111" y="14024"/>
                </a:cubicBezTo>
                <a:close/>
                <a:moveTo>
                  <a:pt x="21234" y="108"/>
                </a:moveTo>
                <a:cubicBezTo>
                  <a:pt x="21123" y="35"/>
                  <a:pt x="20996" y="0"/>
                  <a:pt x="20868" y="0"/>
                </a:cubicBezTo>
                <a:cubicBezTo>
                  <a:pt x="20738" y="0"/>
                  <a:pt x="20608" y="36"/>
                  <a:pt x="20495" y="113"/>
                </a:cubicBezTo>
                <a:lnTo>
                  <a:pt x="299" y="13613"/>
                </a:lnTo>
                <a:cubicBezTo>
                  <a:pt x="91" y="13751"/>
                  <a:pt x="-23" y="13995"/>
                  <a:pt x="3" y="14244"/>
                </a:cubicBezTo>
                <a:cubicBezTo>
                  <a:pt x="28" y="14494"/>
                  <a:pt x="190" y="14708"/>
                  <a:pt x="422" y="14801"/>
                </a:cubicBezTo>
                <a:lnTo>
                  <a:pt x="5689" y="16914"/>
                </a:lnTo>
                <a:lnTo>
                  <a:pt x="8166" y="21259"/>
                </a:lnTo>
                <a:cubicBezTo>
                  <a:pt x="8284" y="21468"/>
                  <a:pt x="8505" y="21597"/>
                  <a:pt x="8743" y="21599"/>
                </a:cubicBezTo>
                <a:lnTo>
                  <a:pt x="8751" y="21599"/>
                </a:lnTo>
                <a:cubicBezTo>
                  <a:pt x="8987" y="21599"/>
                  <a:pt x="9206" y="21474"/>
                  <a:pt x="9328" y="21271"/>
                </a:cubicBezTo>
                <a:lnTo>
                  <a:pt x="10726" y="18934"/>
                </a:lnTo>
                <a:lnTo>
                  <a:pt x="17253" y="21551"/>
                </a:lnTo>
                <a:cubicBezTo>
                  <a:pt x="17332" y="21584"/>
                  <a:pt x="17418" y="21599"/>
                  <a:pt x="17502" y="21599"/>
                </a:cubicBezTo>
                <a:cubicBezTo>
                  <a:pt x="17617" y="21599"/>
                  <a:pt x="17731" y="21571"/>
                  <a:pt x="17832" y="21512"/>
                </a:cubicBezTo>
                <a:cubicBezTo>
                  <a:pt x="18010" y="21412"/>
                  <a:pt x="18133" y="21238"/>
                  <a:pt x="18167" y="21035"/>
                </a:cubicBezTo>
                <a:lnTo>
                  <a:pt x="21533" y="785"/>
                </a:lnTo>
                <a:cubicBezTo>
                  <a:pt x="21576" y="520"/>
                  <a:pt x="21459" y="254"/>
                  <a:pt x="21234" y="108"/>
                </a:cubicBezTo>
              </a:path>
            </a:pathLst>
          </a:custGeom>
          <a:solidFill>
            <a:sysClr val="window" lastClr="FFFFFF"/>
          </a:solidFill>
          <a:ln>
            <a:noFill/>
          </a:ln>
          <a:effec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dirty="0">
              <a:ln>
                <a:noFill/>
              </a:ln>
              <a:solidFill>
                <a:srgbClr val="FFFFFF"/>
              </a:solidFill>
              <a:effectLst>
                <a:outerShdw blurRad="38100" dist="38100" dir="2700000" algn="tl">
                  <a:srgbClr val="000000"/>
                </a:outerShdw>
              </a:effectLst>
              <a:uLnTx/>
              <a:uFillTx/>
              <a:latin typeface="Gill Sans" charset="0"/>
              <a:ea typeface="宋体" panose="02010600030101010101" pitchFamily="2" charset="-122"/>
              <a:cs typeface="+mn-cs"/>
              <a:sym typeface="Gill Sans" charset="0"/>
            </a:endParaRPr>
          </a:p>
        </p:txBody>
      </p:sp>
      <p:sp>
        <p:nvSpPr>
          <p:cNvPr id="4" name="文本框 3"/>
          <p:cNvSpPr txBox="1"/>
          <p:nvPr/>
        </p:nvSpPr>
        <p:spPr>
          <a:xfrm flipH="1">
            <a:off x="1725930" y="69850"/>
            <a:ext cx="3213735" cy="36830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en-US" sz="1800" b="1" i="0" u="none" strike="noStrike" kern="1200" cap="none" spc="0" normalizeH="0" baseline="0" noProof="0" dirty="0">
                <a:ln>
                  <a:noFill/>
                </a:ln>
                <a:solidFill>
                  <a:prstClr val="black"/>
                </a:solidFill>
                <a:effectLst/>
                <a:uLnTx/>
                <a:uFillTx/>
                <a:latin typeface="Calibri Light" panose="020F0302020204030204"/>
                <a:ea typeface="微软雅黑" panose="020B0503020204020204" charset="-122"/>
                <a:cs typeface="+mn-cs"/>
              </a:rPr>
              <a:t>(3)</a:t>
            </a:r>
            <a:r>
              <a:rPr kumimoji="0" sz="1800" b="1" i="0" u="none" strike="noStrike" kern="1200" cap="none" spc="0" normalizeH="0" baseline="0" noProof="0" dirty="0">
                <a:ln>
                  <a:noFill/>
                </a:ln>
                <a:solidFill>
                  <a:prstClr val="black"/>
                </a:solidFill>
                <a:effectLst/>
                <a:uLnTx/>
                <a:uFillTx/>
                <a:latin typeface="Calibri Light" panose="020F0302020204030204"/>
                <a:ea typeface="微软雅黑" panose="020B0503020204020204" charset="-122"/>
                <a:cs typeface="+mn-cs"/>
              </a:rPr>
              <a:t>exception全局异常处理器</a:t>
            </a:r>
            <a:endParaRPr kumimoji="0" sz="1800" b="1" i="0" u="none" strike="noStrike" kern="1200" cap="none" spc="0" normalizeH="0" baseline="0" noProof="0" dirty="0">
              <a:ln>
                <a:noFill/>
              </a:ln>
              <a:solidFill>
                <a:prstClr val="black"/>
              </a:solidFill>
              <a:effectLst/>
              <a:uLnTx/>
              <a:uFillTx/>
              <a:latin typeface="Calibri Light" panose="020F0302020204030204"/>
              <a:ea typeface="微软雅黑" panose="020B0503020204020204" charset="-122"/>
              <a:cs typeface="+mn-cs"/>
            </a:endParaRPr>
          </a:p>
        </p:txBody>
      </p:sp>
      <p:sp>
        <p:nvSpPr>
          <p:cNvPr id="7" name="AutoShape 126"/>
          <p:cNvSpPr/>
          <p:nvPr/>
        </p:nvSpPr>
        <p:spPr bwMode="auto">
          <a:xfrm>
            <a:off x="7564670" y="850638"/>
            <a:ext cx="626564" cy="62656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3499" y="14850"/>
                </a:moveTo>
                <a:cubicBezTo>
                  <a:pt x="9772" y="14850"/>
                  <a:pt x="6749" y="11827"/>
                  <a:pt x="6749" y="8100"/>
                </a:cubicBezTo>
                <a:cubicBezTo>
                  <a:pt x="6749" y="4372"/>
                  <a:pt x="9772" y="1350"/>
                  <a:pt x="13499" y="1350"/>
                </a:cubicBezTo>
                <a:cubicBezTo>
                  <a:pt x="17227" y="1350"/>
                  <a:pt x="20249" y="4372"/>
                  <a:pt x="20249" y="8100"/>
                </a:cubicBezTo>
                <a:cubicBezTo>
                  <a:pt x="20249" y="11827"/>
                  <a:pt x="17227" y="14850"/>
                  <a:pt x="13499" y="14850"/>
                </a:cubicBezTo>
                <a:moveTo>
                  <a:pt x="3236" y="20042"/>
                </a:moveTo>
                <a:cubicBezTo>
                  <a:pt x="3019" y="20266"/>
                  <a:pt x="2718" y="20408"/>
                  <a:pt x="2382" y="20408"/>
                </a:cubicBezTo>
                <a:cubicBezTo>
                  <a:pt x="1724" y="20408"/>
                  <a:pt x="1191" y="19875"/>
                  <a:pt x="1191" y="19218"/>
                </a:cubicBezTo>
                <a:cubicBezTo>
                  <a:pt x="1191" y="18881"/>
                  <a:pt x="1332" y="18580"/>
                  <a:pt x="1557" y="18363"/>
                </a:cubicBezTo>
                <a:lnTo>
                  <a:pt x="1551" y="18358"/>
                </a:lnTo>
                <a:lnTo>
                  <a:pt x="6996" y="12913"/>
                </a:lnTo>
                <a:cubicBezTo>
                  <a:pt x="7472" y="13555"/>
                  <a:pt x="8039" y="14122"/>
                  <a:pt x="8680" y="14599"/>
                </a:cubicBezTo>
                <a:cubicBezTo>
                  <a:pt x="8680" y="14599"/>
                  <a:pt x="3236" y="20042"/>
                  <a:pt x="3236" y="20042"/>
                </a:cubicBezTo>
                <a:close/>
                <a:moveTo>
                  <a:pt x="13499" y="0"/>
                </a:moveTo>
                <a:cubicBezTo>
                  <a:pt x="9026" y="0"/>
                  <a:pt x="5399" y="3626"/>
                  <a:pt x="5399" y="8100"/>
                </a:cubicBezTo>
                <a:cubicBezTo>
                  <a:pt x="5399" y="9467"/>
                  <a:pt x="5742" y="10754"/>
                  <a:pt x="6341" y="11884"/>
                </a:cubicBezTo>
                <a:lnTo>
                  <a:pt x="709" y="17515"/>
                </a:lnTo>
                <a:lnTo>
                  <a:pt x="713" y="17520"/>
                </a:lnTo>
                <a:cubicBezTo>
                  <a:pt x="274" y="17953"/>
                  <a:pt x="0" y="18552"/>
                  <a:pt x="0" y="19218"/>
                </a:cubicBezTo>
                <a:cubicBezTo>
                  <a:pt x="0" y="20533"/>
                  <a:pt x="1066" y="21599"/>
                  <a:pt x="2382" y="21599"/>
                </a:cubicBezTo>
                <a:cubicBezTo>
                  <a:pt x="3047" y="21599"/>
                  <a:pt x="3647" y="21326"/>
                  <a:pt x="4079" y="20885"/>
                </a:cubicBezTo>
                <a:lnTo>
                  <a:pt x="4078" y="20884"/>
                </a:lnTo>
                <a:lnTo>
                  <a:pt x="9708" y="15255"/>
                </a:lnTo>
                <a:cubicBezTo>
                  <a:pt x="10839" y="15856"/>
                  <a:pt x="12128" y="16200"/>
                  <a:pt x="13499" y="16200"/>
                </a:cubicBezTo>
                <a:cubicBezTo>
                  <a:pt x="17973" y="16200"/>
                  <a:pt x="21600" y="12573"/>
                  <a:pt x="21600" y="8100"/>
                </a:cubicBezTo>
                <a:cubicBezTo>
                  <a:pt x="21600" y="3626"/>
                  <a:pt x="17973" y="0"/>
                  <a:pt x="13499" y="0"/>
                </a:cubicBezTo>
              </a:path>
            </a:pathLst>
          </a:custGeom>
          <a:solidFill>
            <a:schemeClr val="bg1"/>
          </a:solidFill>
          <a:ln>
            <a:noFill/>
          </a:ln>
          <a:effectLst/>
        </p:spPr>
        <p:txBody>
          <a:bodyPr lIns="19050" tIns="19050" rIns="19050" bIns="19050" anchor="ctr"/>
          <a:lstStyle/>
          <a:p>
            <a:pPr algn="ctr" defTabSz="228600" fontAlgn="base" hangingPunct="0">
              <a:spcBef>
                <a:spcPct val="0"/>
              </a:spcBef>
              <a:spcAft>
                <a:spcPct val="0"/>
              </a:spcAft>
              <a:defRPr/>
            </a:pPr>
            <a:endParaRPr lang="en-US" sz="1500" kern="0" dirty="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9" name="文本框 8"/>
          <p:cNvSpPr txBox="1"/>
          <p:nvPr/>
        </p:nvSpPr>
        <p:spPr>
          <a:xfrm>
            <a:off x="1427480" y="732790"/>
            <a:ext cx="6410960" cy="368300"/>
          </a:xfrm>
          <a:prstGeom prst="rect">
            <a:avLst/>
          </a:prstGeom>
          <a:noFill/>
        </p:spPr>
        <p:txBody>
          <a:bodyPr wrap="square" rtlCol="0">
            <a:spAutoFit/>
          </a:bodyPr>
          <a:lstStyle/>
          <a:p>
            <a:r>
              <a:rPr lang="zh-CN" altLang="en-US">
                <a:solidFill>
                  <a:srgbClr val="C00000"/>
                </a:solidFill>
                <a:latin typeface="宋体" panose="02010600030101010101" pitchFamily="2" charset="-122"/>
                <a:ea typeface="宋体" panose="02010600030101010101" pitchFamily="2" charset="-122"/>
                <a:sym typeface="+mn-ea"/>
              </a:rPr>
              <a:t>◎</a:t>
            </a:r>
            <a:r>
              <a:rPr lang="zh-CN" altLang="en-US" sz="1400"/>
              <a:t>GlobalExceptionHandler页面是全局异常处理器，用于处理项目中的异常。</a:t>
            </a:r>
            <a:endParaRPr lang="zh-CN" altLang="en-US" sz="1400"/>
          </a:p>
        </p:txBody>
      </p:sp>
      <p:pic>
        <p:nvPicPr>
          <p:cNvPr id="2" name="图片 1"/>
          <p:cNvPicPr>
            <a:picLocks noChangeAspect="1"/>
          </p:cNvPicPr>
          <p:nvPr/>
        </p:nvPicPr>
        <p:blipFill>
          <a:blip r:embed="rId1"/>
          <a:stretch>
            <a:fillRect/>
          </a:stretch>
        </p:blipFill>
        <p:spPr>
          <a:xfrm>
            <a:off x="548640" y="1357630"/>
            <a:ext cx="8046720" cy="3263900"/>
          </a:xfrm>
          <a:prstGeom prst="rect">
            <a:avLst/>
          </a:prstGeom>
        </p:spPr>
      </p:pic>
    </p:spTree>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548640" y="522351"/>
            <a:ext cx="8046720" cy="4098798"/>
          </a:xfrm>
          <a:prstGeom prst="rect">
            <a:avLst/>
          </a:prstGeom>
          <a:solidFill>
            <a:schemeClr val="bg1"/>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Calibri Light" panose="020F0302020204030204"/>
              <a:ea typeface="微软雅黑" panose="020B0503020204020204" charset="-122"/>
              <a:cs typeface="+mn-cs"/>
            </a:endParaRPr>
          </a:p>
        </p:txBody>
      </p:sp>
      <p:sp>
        <p:nvSpPr>
          <p:cNvPr id="15" name="椭圆 14"/>
          <p:cNvSpPr/>
          <p:nvPr/>
        </p:nvSpPr>
        <p:spPr>
          <a:xfrm>
            <a:off x="7489" y="35100"/>
            <a:ext cx="1185567" cy="1201571"/>
          </a:xfrm>
          <a:prstGeom prst="ellipse">
            <a:avLst/>
          </a:prstGeom>
          <a:solidFill>
            <a:schemeClr val="accent1"/>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Calibri Light" panose="020F0302020204030204"/>
              <a:ea typeface="微软雅黑" panose="020B0503020204020204" charset="-122"/>
              <a:cs typeface="+mn-cs"/>
            </a:endParaRPr>
          </a:p>
        </p:txBody>
      </p:sp>
      <p:sp>
        <p:nvSpPr>
          <p:cNvPr id="23" name="矩形 22"/>
          <p:cNvSpPr/>
          <p:nvPr/>
        </p:nvSpPr>
        <p:spPr>
          <a:xfrm>
            <a:off x="3144264" y="2110758"/>
            <a:ext cx="184731" cy="646331"/>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3600" b="1" i="0" u="none" strike="noStrike" kern="100" cap="none" spc="0" normalizeH="0" baseline="0" noProof="0" dirty="0">
              <a:ln>
                <a:noFill/>
              </a:ln>
              <a:solidFill>
                <a:srgbClr val="222B34"/>
              </a:solidFill>
              <a:effectLst/>
              <a:uLnTx/>
              <a:uFillTx/>
              <a:latin typeface="微软雅黑" panose="020B0503020204020204" charset="-122"/>
              <a:ea typeface="微软雅黑" panose="020B0503020204020204" charset="-122"/>
              <a:cs typeface="Times New Roman" panose="02020603050405020304" pitchFamily="18" charset="0"/>
            </a:endParaRPr>
          </a:p>
        </p:txBody>
      </p:sp>
      <p:sp>
        <p:nvSpPr>
          <p:cNvPr id="30" name="矩形 29"/>
          <p:cNvSpPr/>
          <p:nvPr/>
        </p:nvSpPr>
        <p:spPr>
          <a:xfrm>
            <a:off x="3144264" y="2733086"/>
            <a:ext cx="184731" cy="461665"/>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en-US" altLang="zh-CN" sz="2400" b="0" i="0" u="none" strike="noStrike" kern="100" cap="none" spc="0" normalizeH="0" baseline="0" noProof="0" dirty="0">
              <a:ln>
                <a:noFill/>
              </a:ln>
              <a:solidFill>
                <a:srgbClr val="222B34"/>
              </a:solidFill>
              <a:effectLst/>
              <a:uLnTx/>
              <a:uFillTx/>
              <a:latin typeface="Arial" panose="020B0604020202020204"/>
              <a:ea typeface="微软雅黑" panose="020B0503020204020204" charset="-122"/>
              <a:cs typeface="Times New Roman" panose="02020603050405020304" pitchFamily="18" charset="0"/>
            </a:endParaRPr>
          </a:p>
        </p:txBody>
      </p:sp>
      <p:sp>
        <p:nvSpPr>
          <p:cNvPr id="6" name="AutoShape 59"/>
          <p:cNvSpPr/>
          <p:nvPr/>
        </p:nvSpPr>
        <p:spPr bwMode="auto">
          <a:xfrm>
            <a:off x="100960" y="248906"/>
            <a:ext cx="779757" cy="772764"/>
          </a:xfrm>
          <a:custGeom>
            <a:avLst/>
            <a:gdLst>
              <a:gd name="T0" fmla="+- 0 10794 23"/>
              <a:gd name="T1" fmla="*/ T0 w 21543"/>
              <a:gd name="T2" fmla="*/ 10800 h 21600"/>
              <a:gd name="T3" fmla="+- 0 10794 23"/>
              <a:gd name="T4" fmla="*/ T3 w 21543"/>
              <a:gd name="T5" fmla="*/ 10800 h 21600"/>
              <a:gd name="T6" fmla="+- 0 10794 23"/>
              <a:gd name="T7" fmla="*/ T6 w 21543"/>
              <a:gd name="T8" fmla="*/ 10800 h 21600"/>
              <a:gd name="T9" fmla="+- 0 10794 23"/>
              <a:gd name="T10" fmla="*/ T9 w 21543"/>
              <a:gd name="T11" fmla="*/ 10800 h 21600"/>
            </a:gdLst>
            <a:ahLst/>
            <a:cxnLst>
              <a:cxn ang="0">
                <a:pos x="T1" y="T2"/>
              </a:cxn>
              <a:cxn ang="0">
                <a:pos x="T4" y="T5"/>
              </a:cxn>
              <a:cxn ang="0">
                <a:pos x="T7" y="T8"/>
              </a:cxn>
              <a:cxn ang="0">
                <a:pos x="T10" y="T11"/>
              </a:cxn>
            </a:cxnLst>
            <a:rect l="0" t="0" r="r" b="b"/>
            <a:pathLst>
              <a:path w="21543" h="21600">
                <a:moveTo>
                  <a:pt x="16976" y="19986"/>
                </a:moveTo>
                <a:lnTo>
                  <a:pt x="11226" y="17680"/>
                </a:lnTo>
                <a:cubicBezTo>
                  <a:pt x="11088" y="17626"/>
                  <a:pt x="10946" y="17608"/>
                  <a:pt x="10806" y="17600"/>
                </a:cubicBezTo>
                <a:lnTo>
                  <a:pt x="19660" y="3837"/>
                </a:lnTo>
                <a:cubicBezTo>
                  <a:pt x="19660" y="3837"/>
                  <a:pt x="16976" y="19986"/>
                  <a:pt x="16976" y="19986"/>
                </a:cubicBezTo>
                <a:close/>
                <a:moveTo>
                  <a:pt x="6859" y="16244"/>
                </a:moveTo>
                <a:cubicBezTo>
                  <a:pt x="6858" y="16242"/>
                  <a:pt x="6855" y="16240"/>
                  <a:pt x="6854" y="16238"/>
                </a:cubicBezTo>
                <a:lnTo>
                  <a:pt x="19606" y="2552"/>
                </a:lnTo>
                <a:lnTo>
                  <a:pt x="8735" y="19536"/>
                </a:lnTo>
                <a:cubicBezTo>
                  <a:pt x="8735" y="19536"/>
                  <a:pt x="6859" y="16244"/>
                  <a:pt x="6859" y="16244"/>
                </a:cubicBezTo>
                <a:close/>
                <a:moveTo>
                  <a:pt x="2111" y="14024"/>
                </a:moveTo>
                <a:lnTo>
                  <a:pt x="17712" y="3595"/>
                </a:lnTo>
                <a:lnTo>
                  <a:pt x="6369" y="15770"/>
                </a:lnTo>
                <a:cubicBezTo>
                  <a:pt x="6309" y="15734"/>
                  <a:pt x="6256" y="15687"/>
                  <a:pt x="6190" y="15660"/>
                </a:cubicBezTo>
                <a:cubicBezTo>
                  <a:pt x="6190" y="15660"/>
                  <a:pt x="2111" y="14024"/>
                  <a:pt x="2111" y="14024"/>
                </a:cubicBezTo>
                <a:close/>
                <a:moveTo>
                  <a:pt x="21234" y="108"/>
                </a:moveTo>
                <a:cubicBezTo>
                  <a:pt x="21123" y="35"/>
                  <a:pt x="20996" y="0"/>
                  <a:pt x="20868" y="0"/>
                </a:cubicBezTo>
                <a:cubicBezTo>
                  <a:pt x="20738" y="0"/>
                  <a:pt x="20608" y="36"/>
                  <a:pt x="20495" y="113"/>
                </a:cubicBezTo>
                <a:lnTo>
                  <a:pt x="299" y="13613"/>
                </a:lnTo>
                <a:cubicBezTo>
                  <a:pt x="91" y="13751"/>
                  <a:pt x="-23" y="13995"/>
                  <a:pt x="3" y="14244"/>
                </a:cubicBezTo>
                <a:cubicBezTo>
                  <a:pt x="28" y="14494"/>
                  <a:pt x="190" y="14708"/>
                  <a:pt x="422" y="14801"/>
                </a:cubicBezTo>
                <a:lnTo>
                  <a:pt x="5689" y="16914"/>
                </a:lnTo>
                <a:lnTo>
                  <a:pt x="8166" y="21259"/>
                </a:lnTo>
                <a:cubicBezTo>
                  <a:pt x="8284" y="21468"/>
                  <a:pt x="8505" y="21597"/>
                  <a:pt x="8743" y="21599"/>
                </a:cubicBezTo>
                <a:lnTo>
                  <a:pt x="8751" y="21599"/>
                </a:lnTo>
                <a:cubicBezTo>
                  <a:pt x="8987" y="21599"/>
                  <a:pt x="9206" y="21474"/>
                  <a:pt x="9328" y="21271"/>
                </a:cubicBezTo>
                <a:lnTo>
                  <a:pt x="10726" y="18934"/>
                </a:lnTo>
                <a:lnTo>
                  <a:pt x="17253" y="21551"/>
                </a:lnTo>
                <a:cubicBezTo>
                  <a:pt x="17332" y="21584"/>
                  <a:pt x="17418" y="21599"/>
                  <a:pt x="17502" y="21599"/>
                </a:cubicBezTo>
                <a:cubicBezTo>
                  <a:pt x="17617" y="21599"/>
                  <a:pt x="17731" y="21571"/>
                  <a:pt x="17832" y="21512"/>
                </a:cubicBezTo>
                <a:cubicBezTo>
                  <a:pt x="18010" y="21412"/>
                  <a:pt x="18133" y="21238"/>
                  <a:pt x="18167" y="21035"/>
                </a:cubicBezTo>
                <a:lnTo>
                  <a:pt x="21533" y="785"/>
                </a:lnTo>
                <a:cubicBezTo>
                  <a:pt x="21576" y="520"/>
                  <a:pt x="21459" y="254"/>
                  <a:pt x="21234" y="108"/>
                </a:cubicBezTo>
              </a:path>
            </a:pathLst>
          </a:custGeom>
          <a:solidFill>
            <a:sysClr val="window" lastClr="FFFFFF"/>
          </a:solidFill>
          <a:ln>
            <a:noFill/>
          </a:ln>
          <a:effec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dirty="0">
              <a:ln>
                <a:noFill/>
              </a:ln>
              <a:solidFill>
                <a:srgbClr val="FFFFFF"/>
              </a:solidFill>
              <a:effectLst>
                <a:outerShdw blurRad="38100" dist="38100" dir="2700000" algn="tl">
                  <a:srgbClr val="000000"/>
                </a:outerShdw>
              </a:effectLst>
              <a:uLnTx/>
              <a:uFillTx/>
              <a:latin typeface="Gill Sans" charset="0"/>
              <a:ea typeface="宋体" panose="02010600030101010101" pitchFamily="2" charset="-122"/>
              <a:cs typeface="+mn-cs"/>
              <a:sym typeface="Gill Sans" charset="0"/>
            </a:endParaRPr>
          </a:p>
        </p:txBody>
      </p:sp>
      <p:sp>
        <p:nvSpPr>
          <p:cNvPr id="4" name="文本框 3"/>
          <p:cNvSpPr txBox="1"/>
          <p:nvPr/>
        </p:nvSpPr>
        <p:spPr>
          <a:xfrm flipH="1">
            <a:off x="1725930" y="69850"/>
            <a:ext cx="3213735" cy="36830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en-US" sz="1800" b="1" i="0" u="none" strike="noStrike" kern="1200" cap="none" spc="0" normalizeH="0" baseline="0" noProof="0" dirty="0">
                <a:ln>
                  <a:noFill/>
                </a:ln>
                <a:solidFill>
                  <a:prstClr val="black"/>
                </a:solidFill>
                <a:effectLst/>
                <a:uLnTx/>
                <a:uFillTx/>
                <a:latin typeface="Calibri Light" panose="020F0302020204030204"/>
                <a:ea typeface="微软雅黑" panose="020B0503020204020204" charset="-122"/>
                <a:cs typeface="+mn-cs"/>
              </a:rPr>
              <a:t>(4)</a:t>
            </a:r>
            <a:r>
              <a:rPr kumimoji="0" sz="1800" b="1" i="0" u="none" strike="noStrike" kern="1200" cap="none" spc="0" normalizeH="0" baseline="0" noProof="0" dirty="0">
                <a:ln>
                  <a:noFill/>
                </a:ln>
                <a:solidFill>
                  <a:prstClr val="black"/>
                </a:solidFill>
                <a:effectLst/>
                <a:uLnTx/>
                <a:uFillTx/>
                <a:latin typeface="Calibri Light" panose="020F0302020204030204"/>
                <a:ea typeface="微软雅黑" panose="020B0503020204020204" charset="-122"/>
                <a:cs typeface="+mn-cs"/>
              </a:rPr>
              <a:t>interceptors拦截器</a:t>
            </a:r>
            <a:endParaRPr kumimoji="0" sz="1800" b="1" i="0" u="none" strike="noStrike" kern="1200" cap="none" spc="0" normalizeH="0" baseline="0" noProof="0" dirty="0">
              <a:ln>
                <a:noFill/>
              </a:ln>
              <a:solidFill>
                <a:prstClr val="black"/>
              </a:solidFill>
              <a:effectLst/>
              <a:uLnTx/>
              <a:uFillTx/>
              <a:latin typeface="Calibri Light" panose="020F0302020204030204"/>
              <a:ea typeface="微软雅黑" panose="020B0503020204020204" charset="-122"/>
              <a:cs typeface="+mn-cs"/>
            </a:endParaRPr>
          </a:p>
        </p:txBody>
      </p:sp>
      <p:sp>
        <p:nvSpPr>
          <p:cNvPr id="7" name="AutoShape 126"/>
          <p:cNvSpPr/>
          <p:nvPr/>
        </p:nvSpPr>
        <p:spPr bwMode="auto">
          <a:xfrm>
            <a:off x="7564670" y="850638"/>
            <a:ext cx="626564" cy="62656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3499" y="14850"/>
                </a:moveTo>
                <a:cubicBezTo>
                  <a:pt x="9772" y="14850"/>
                  <a:pt x="6749" y="11827"/>
                  <a:pt x="6749" y="8100"/>
                </a:cubicBezTo>
                <a:cubicBezTo>
                  <a:pt x="6749" y="4372"/>
                  <a:pt x="9772" y="1350"/>
                  <a:pt x="13499" y="1350"/>
                </a:cubicBezTo>
                <a:cubicBezTo>
                  <a:pt x="17227" y="1350"/>
                  <a:pt x="20249" y="4372"/>
                  <a:pt x="20249" y="8100"/>
                </a:cubicBezTo>
                <a:cubicBezTo>
                  <a:pt x="20249" y="11827"/>
                  <a:pt x="17227" y="14850"/>
                  <a:pt x="13499" y="14850"/>
                </a:cubicBezTo>
                <a:moveTo>
                  <a:pt x="3236" y="20042"/>
                </a:moveTo>
                <a:cubicBezTo>
                  <a:pt x="3019" y="20266"/>
                  <a:pt x="2718" y="20408"/>
                  <a:pt x="2382" y="20408"/>
                </a:cubicBezTo>
                <a:cubicBezTo>
                  <a:pt x="1724" y="20408"/>
                  <a:pt x="1191" y="19875"/>
                  <a:pt x="1191" y="19218"/>
                </a:cubicBezTo>
                <a:cubicBezTo>
                  <a:pt x="1191" y="18881"/>
                  <a:pt x="1332" y="18580"/>
                  <a:pt x="1557" y="18363"/>
                </a:cubicBezTo>
                <a:lnTo>
                  <a:pt x="1551" y="18358"/>
                </a:lnTo>
                <a:lnTo>
                  <a:pt x="6996" y="12913"/>
                </a:lnTo>
                <a:cubicBezTo>
                  <a:pt x="7472" y="13555"/>
                  <a:pt x="8039" y="14122"/>
                  <a:pt x="8680" y="14599"/>
                </a:cubicBezTo>
                <a:cubicBezTo>
                  <a:pt x="8680" y="14599"/>
                  <a:pt x="3236" y="20042"/>
                  <a:pt x="3236" y="20042"/>
                </a:cubicBezTo>
                <a:close/>
                <a:moveTo>
                  <a:pt x="13499" y="0"/>
                </a:moveTo>
                <a:cubicBezTo>
                  <a:pt x="9026" y="0"/>
                  <a:pt x="5399" y="3626"/>
                  <a:pt x="5399" y="8100"/>
                </a:cubicBezTo>
                <a:cubicBezTo>
                  <a:pt x="5399" y="9467"/>
                  <a:pt x="5742" y="10754"/>
                  <a:pt x="6341" y="11884"/>
                </a:cubicBezTo>
                <a:lnTo>
                  <a:pt x="709" y="17515"/>
                </a:lnTo>
                <a:lnTo>
                  <a:pt x="713" y="17520"/>
                </a:lnTo>
                <a:cubicBezTo>
                  <a:pt x="274" y="17953"/>
                  <a:pt x="0" y="18552"/>
                  <a:pt x="0" y="19218"/>
                </a:cubicBezTo>
                <a:cubicBezTo>
                  <a:pt x="0" y="20533"/>
                  <a:pt x="1066" y="21599"/>
                  <a:pt x="2382" y="21599"/>
                </a:cubicBezTo>
                <a:cubicBezTo>
                  <a:pt x="3047" y="21599"/>
                  <a:pt x="3647" y="21326"/>
                  <a:pt x="4079" y="20885"/>
                </a:cubicBezTo>
                <a:lnTo>
                  <a:pt x="4078" y="20884"/>
                </a:lnTo>
                <a:lnTo>
                  <a:pt x="9708" y="15255"/>
                </a:lnTo>
                <a:cubicBezTo>
                  <a:pt x="10839" y="15856"/>
                  <a:pt x="12128" y="16200"/>
                  <a:pt x="13499" y="16200"/>
                </a:cubicBezTo>
                <a:cubicBezTo>
                  <a:pt x="17973" y="16200"/>
                  <a:pt x="21600" y="12573"/>
                  <a:pt x="21600" y="8100"/>
                </a:cubicBezTo>
                <a:cubicBezTo>
                  <a:pt x="21600" y="3626"/>
                  <a:pt x="17973" y="0"/>
                  <a:pt x="13499" y="0"/>
                </a:cubicBezTo>
              </a:path>
            </a:pathLst>
          </a:custGeom>
          <a:solidFill>
            <a:schemeClr val="bg1"/>
          </a:solidFill>
          <a:ln>
            <a:noFill/>
          </a:ln>
          <a:effectLst/>
        </p:spPr>
        <p:txBody>
          <a:bodyPr lIns="19050" tIns="19050" rIns="19050" bIns="19050" anchor="ctr"/>
          <a:lstStyle/>
          <a:p>
            <a:pPr algn="ctr" defTabSz="228600" fontAlgn="base" hangingPunct="0">
              <a:spcBef>
                <a:spcPct val="0"/>
              </a:spcBef>
              <a:spcAft>
                <a:spcPct val="0"/>
              </a:spcAft>
              <a:defRPr/>
            </a:pPr>
            <a:endParaRPr lang="en-US" sz="1500" kern="0" dirty="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9" name="文本框 8"/>
          <p:cNvSpPr txBox="1"/>
          <p:nvPr/>
        </p:nvSpPr>
        <p:spPr>
          <a:xfrm>
            <a:off x="1427480" y="618490"/>
            <a:ext cx="6410960" cy="368300"/>
          </a:xfrm>
          <a:prstGeom prst="rect">
            <a:avLst/>
          </a:prstGeom>
          <a:noFill/>
        </p:spPr>
        <p:txBody>
          <a:bodyPr wrap="square" rtlCol="0">
            <a:spAutoFit/>
          </a:bodyPr>
          <a:lstStyle/>
          <a:p>
            <a:r>
              <a:rPr lang="zh-CN" altLang="en-US">
                <a:solidFill>
                  <a:srgbClr val="C00000"/>
                </a:solidFill>
                <a:latin typeface="宋体" panose="02010600030101010101" pitchFamily="2" charset="-122"/>
                <a:ea typeface="宋体" panose="02010600030101010101" pitchFamily="2" charset="-122"/>
                <a:sym typeface="+mn-ea"/>
              </a:rPr>
              <a:t>◎</a:t>
            </a:r>
            <a:r>
              <a:rPr lang="zh-CN" altLang="en-US" sz="1400"/>
              <a:t>Logininterceptor页面实现了Spring框架中的HandlerInterceptor接口。</a:t>
            </a:r>
            <a:endParaRPr lang="zh-CN" altLang="en-US" sz="1400"/>
          </a:p>
        </p:txBody>
      </p:sp>
      <p:pic>
        <p:nvPicPr>
          <p:cNvPr id="3" name="图片 2"/>
          <p:cNvPicPr>
            <a:picLocks noChangeAspect="1"/>
          </p:cNvPicPr>
          <p:nvPr/>
        </p:nvPicPr>
        <p:blipFill>
          <a:blip r:embed="rId1"/>
          <a:stretch>
            <a:fillRect/>
          </a:stretch>
        </p:blipFill>
        <p:spPr>
          <a:xfrm>
            <a:off x="548640" y="1100455"/>
            <a:ext cx="6461760" cy="3804285"/>
          </a:xfrm>
          <a:prstGeom prst="rect">
            <a:avLst/>
          </a:prstGeom>
        </p:spPr>
      </p:pic>
    </p:spTree>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548640" y="522351"/>
            <a:ext cx="8046720" cy="4098798"/>
          </a:xfrm>
          <a:prstGeom prst="rect">
            <a:avLst/>
          </a:prstGeom>
          <a:solidFill>
            <a:schemeClr val="bg1"/>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Calibri Light" panose="020F0302020204030204"/>
              <a:ea typeface="微软雅黑" panose="020B0503020204020204" charset="-122"/>
              <a:cs typeface="+mn-cs"/>
            </a:endParaRPr>
          </a:p>
        </p:txBody>
      </p:sp>
      <p:sp>
        <p:nvSpPr>
          <p:cNvPr id="15" name="椭圆 14"/>
          <p:cNvSpPr/>
          <p:nvPr/>
        </p:nvSpPr>
        <p:spPr>
          <a:xfrm>
            <a:off x="7489" y="35100"/>
            <a:ext cx="1185567" cy="1201571"/>
          </a:xfrm>
          <a:prstGeom prst="ellipse">
            <a:avLst/>
          </a:prstGeom>
          <a:solidFill>
            <a:schemeClr val="accent1"/>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Calibri Light" panose="020F0302020204030204"/>
              <a:ea typeface="微软雅黑" panose="020B0503020204020204" charset="-122"/>
              <a:cs typeface="+mn-cs"/>
            </a:endParaRPr>
          </a:p>
        </p:txBody>
      </p:sp>
      <p:sp>
        <p:nvSpPr>
          <p:cNvPr id="23" name="矩形 22"/>
          <p:cNvSpPr/>
          <p:nvPr/>
        </p:nvSpPr>
        <p:spPr>
          <a:xfrm>
            <a:off x="3144264" y="2110758"/>
            <a:ext cx="184731" cy="646331"/>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3600" b="1" i="0" u="none" strike="noStrike" kern="100" cap="none" spc="0" normalizeH="0" baseline="0" noProof="0" dirty="0">
              <a:ln>
                <a:noFill/>
              </a:ln>
              <a:solidFill>
                <a:srgbClr val="222B34"/>
              </a:solidFill>
              <a:effectLst/>
              <a:uLnTx/>
              <a:uFillTx/>
              <a:latin typeface="微软雅黑" panose="020B0503020204020204" charset="-122"/>
              <a:ea typeface="微软雅黑" panose="020B0503020204020204" charset="-122"/>
              <a:cs typeface="Times New Roman" panose="02020603050405020304" pitchFamily="18" charset="0"/>
            </a:endParaRPr>
          </a:p>
        </p:txBody>
      </p:sp>
      <p:sp>
        <p:nvSpPr>
          <p:cNvPr id="30" name="矩形 29"/>
          <p:cNvSpPr/>
          <p:nvPr/>
        </p:nvSpPr>
        <p:spPr>
          <a:xfrm>
            <a:off x="3144264" y="2733086"/>
            <a:ext cx="184731" cy="461665"/>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en-US" altLang="zh-CN" sz="2400" b="0" i="0" u="none" strike="noStrike" kern="100" cap="none" spc="0" normalizeH="0" baseline="0" noProof="0" dirty="0">
              <a:ln>
                <a:noFill/>
              </a:ln>
              <a:solidFill>
                <a:srgbClr val="222B34"/>
              </a:solidFill>
              <a:effectLst/>
              <a:uLnTx/>
              <a:uFillTx/>
              <a:latin typeface="Arial" panose="020B0604020202020204"/>
              <a:ea typeface="微软雅黑" panose="020B0503020204020204" charset="-122"/>
              <a:cs typeface="Times New Roman" panose="02020603050405020304" pitchFamily="18" charset="0"/>
            </a:endParaRPr>
          </a:p>
        </p:txBody>
      </p:sp>
      <p:sp>
        <p:nvSpPr>
          <p:cNvPr id="6" name="AutoShape 59"/>
          <p:cNvSpPr/>
          <p:nvPr/>
        </p:nvSpPr>
        <p:spPr bwMode="auto">
          <a:xfrm>
            <a:off x="100960" y="248906"/>
            <a:ext cx="779757" cy="772764"/>
          </a:xfrm>
          <a:custGeom>
            <a:avLst/>
            <a:gdLst>
              <a:gd name="T0" fmla="+- 0 10794 23"/>
              <a:gd name="T1" fmla="*/ T0 w 21543"/>
              <a:gd name="T2" fmla="*/ 10800 h 21600"/>
              <a:gd name="T3" fmla="+- 0 10794 23"/>
              <a:gd name="T4" fmla="*/ T3 w 21543"/>
              <a:gd name="T5" fmla="*/ 10800 h 21600"/>
              <a:gd name="T6" fmla="+- 0 10794 23"/>
              <a:gd name="T7" fmla="*/ T6 w 21543"/>
              <a:gd name="T8" fmla="*/ 10800 h 21600"/>
              <a:gd name="T9" fmla="+- 0 10794 23"/>
              <a:gd name="T10" fmla="*/ T9 w 21543"/>
              <a:gd name="T11" fmla="*/ 10800 h 21600"/>
            </a:gdLst>
            <a:ahLst/>
            <a:cxnLst>
              <a:cxn ang="0">
                <a:pos x="T1" y="T2"/>
              </a:cxn>
              <a:cxn ang="0">
                <a:pos x="T4" y="T5"/>
              </a:cxn>
              <a:cxn ang="0">
                <a:pos x="T7" y="T8"/>
              </a:cxn>
              <a:cxn ang="0">
                <a:pos x="T10" y="T11"/>
              </a:cxn>
            </a:cxnLst>
            <a:rect l="0" t="0" r="r" b="b"/>
            <a:pathLst>
              <a:path w="21543" h="21600">
                <a:moveTo>
                  <a:pt x="16976" y="19986"/>
                </a:moveTo>
                <a:lnTo>
                  <a:pt x="11226" y="17680"/>
                </a:lnTo>
                <a:cubicBezTo>
                  <a:pt x="11088" y="17626"/>
                  <a:pt x="10946" y="17608"/>
                  <a:pt x="10806" y="17600"/>
                </a:cubicBezTo>
                <a:lnTo>
                  <a:pt x="19660" y="3837"/>
                </a:lnTo>
                <a:cubicBezTo>
                  <a:pt x="19660" y="3837"/>
                  <a:pt x="16976" y="19986"/>
                  <a:pt x="16976" y="19986"/>
                </a:cubicBezTo>
                <a:close/>
                <a:moveTo>
                  <a:pt x="6859" y="16244"/>
                </a:moveTo>
                <a:cubicBezTo>
                  <a:pt x="6858" y="16242"/>
                  <a:pt x="6855" y="16240"/>
                  <a:pt x="6854" y="16238"/>
                </a:cubicBezTo>
                <a:lnTo>
                  <a:pt x="19606" y="2552"/>
                </a:lnTo>
                <a:lnTo>
                  <a:pt x="8735" y="19536"/>
                </a:lnTo>
                <a:cubicBezTo>
                  <a:pt x="8735" y="19536"/>
                  <a:pt x="6859" y="16244"/>
                  <a:pt x="6859" y="16244"/>
                </a:cubicBezTo>
                <a:close/>
                <a:moveTo>
                  <a:pt x="2111" y="14024"/>
                </a:moveTo>
                <a:lnTo>
                  <a:pt x="17712" y="3595"/>
                </a:lnTo>
                <a:lnTo>
                  <a:pt x="6369" y="15770"/>
                </a:lnTo>
                <a:cubicBezTo>
                  <a:pt x="6309" y="15734"/>
                  <a:pt x="6256" y="15687"/>
                  <a:pt x="6190" y="15660"/>
                </a:cubicBezTo>
                <a:cubicBezTo>
                  <a:pt x="6190" y="15660"/>
                  <a:pt x="2111" y="14024"/>
                  <a:pt x="2111" y="14024"/>
                </a:cubicBezTo>
                <a:close/>
                <a:moveTo>
                  <a:pt x="21234" y="108"/>
                </a:moveTo>
                <a:cubicBezTo>
                  <a:pt x="21123" y="35"/>
                  <a:pt x="20996" y="0"/>
                  <a:pt x="20868" y="0"/>
                </a:cubicBezTo>
                <a:cubicBezTo>
                  <a:pt x="20738" y="0"/>
                  <a:pt x="20608" y="36"/>
                  <a:pt x="20495" y="113"/>
                </a:cubicBezTo>
                <a:lnTo>
                  <a:pt x="299" y="13613"/>
                </a:lnTo>
                <a:cubicBezTo>
                  <a:pt x="91" y="13751"/>
                  <a:pt x="-23" y="13995"/>
                  <a:pt x="3" y="14244"/>
                </a:cubicBezTo>
                <a:cubicBezTo>
                  <a:pt x="28" y="14494"/>
                  <a:pt x="190" y="14708"/>
                  <a:pt x="422" y="14801"/>
                </a:cubicBezTo>
                <a:lnTo>
                  <a:pt x="5689" y="16914"/>
                </a:lnTo>
                <a:lnTo>
                  <a:pt x="8166" y="21259"/>
                </a:lnTo>
                <a:cubicBezTo>
                  <a:pt x="8284" y="21468"/>
                  <a:pt x="8505" y="21597"/>
                  <a:pt x="8743" y="21599"/>
                </a:cubicBezTo>
                <a:lnTo>
                  <a:pt x="8751" y="21599"/>
                </a:lnTo>
                <a:cubicBezTo>
                  <a:pt x="8987" y="21599"/>
                  <a:pt x="9206" y="21474"/>
                  <a:pt x="9328" y="21271"/>
                </a:cubicBezTo>
                <a:lnTo>
                  <a:pt x="10726" y="18934"/>
                </a:lnTo>
                <a:lnTo>
                  <a:pt x="17253" y="21551"/>
                </a:lnTo>
                <a:cubicBezTo>
                  <a:pt x="17332" y="21584"/>
                  <a:pt x="17418" y="21599"/>
                  <a:pt x="17502" y="21599"/>
                </a:cubicBezTo>
                <a:cubicBezTo>
                  <a:pt x="17617" y="21599"/>
                  <a:pt x="17731" y="21571"/>
                  <a:pt x="17832" y="21512"/>
                </a:cubicBezTo>
                <a:cubicBezTo>
                  <a:pt x="18010" y="21412"/>
                  <a:pt x="18133" y="21238"/>
                  <a:pt x="18167" y="21035"/>
                </a:cubicBezTo>
                <a:lnTo>
                  <a:pt x="21533" y="785"/>
                </a:lnTo>
                <a:cubicBezTo>
                  <a:pt x="21576" y="520"/>
                  <a:pt x="21459" y="254"/>
                  <a:pt x="21234" y="108"/>
                </a:cubicBezTo>
              </a:path>
            </a:pathLst>
          </a:custGeom>
          <a:solidFill>
            <a:sysClr val="window" lastClr="FFFFFF"/>
          </a:solidFill>
          <a:ln>
            <a:noFill/>
          </a:ln>
          <a:effec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dirty="0">
              <a:ln>
                <a:noFill/>
              </a:ln>
              <a:solidFill>
                <a:srgbClr val="FFFFFF"/>
              </a:solidFill>
              <a:effectLst>
                <a:outerShdw blurRad="38100" dist="38100" dir="2700000" algn="tl">
                  <a:srgbClr val="000000"/>
                </a:outerShdw>
              </a:effectLst>
              <a:uLnTx/>
              <a:uFillTx/>
              <a:latin typeface="Gill Sans" charset="0"/>
              <a:ea typeface="宋体" panose="02010600030101010101" pitchFamily="2" charset="-122"/>
              <a:cs typeface="+mn-cs"/>
              <a:sym typeface="Gill Sans" charset="0"/>
            </a:endParaRPr>
          </a:p>
        </p:txBody>
      </p:sp>
      <p:sp>
        <p:nvSpPr>
          <p:cNvPr id="4" name="文本框 3"/>
          <p:cNvSpPr txBox="1"/>
          <p:nvPr/>
        </p:nvSpPr>
        <p:spPr>
          <a:xfrm flipH="1">
            <a:off x="1725930" y="69850"/>
            <a:ext cx="3213735" cy="36830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en-US" sz="1800" b="1" i="0" u="none" strike="noStrike" kern="1200" cap="none" spc="0" normalizeH="0" baseline="0" noProof="0" dirty="0">
                <a:ln>
                  <a:noFill/>
                </a:ln>
                <a:solidFill>
                  <a:prstClr val="black"/>
                </a:solidFill>
                <a:effectLst/>
                <a:uLnTx/>
                <a:uFillTx/>
                <a:latin typeface="Calibri Light" panose="020F0302020204030204"/>
                <a:ea typeface="微软雅黑" panose="020B0503020204020204" charset="-122"/>
                <a:cs typeface="+mn-cs"/>
              </a:rPr>
              <a:t>(5)</a:t>
            </a:r>
            <a:r>
              <a:rPr kumimoji="0" sz="1800" b="1" i="0" u="none" strike="noStrike" kern="1200" cap="none" spc="0" normalizeH="0" baseline="0" noProof="0" dirty="0">
                <a:ln>
                  <a:noFill/>
                </a:ln>
                <a:solidFill>
                  <a:prstClr val="black"/>
                </a:solidFill>
                <a:effectLst/>
                <a:uLnTx/>
                <a:uFillTx/>
                <a:latin typeface="Calibri Light" panose="020F0302020204030204"/>
                <a:ea typeface="微软雅黑" panose="020B0503020204020204" charset="-122"/>
                <a:cs typeface="+mn-cs"/>
              </a:rPr>
              <a:t> mapper持久层</a:t>
            </a:r>
            <a:endParaRPr kumimoji="0" sz="1800" b="1" i="0" u="none" strike="noStrike" kern="1200" cap="none" spc="0" normalizeH="0" baseline="0" noProof="0" dirty="0">
              <a:ln>
                <a:noFill/>
              </a:ln>
              <a:solidFill>
                <a:prstClr val="black"/>
              </a:solidFill>
              <a:effectLst/>
              <a:uLnTx/>
              <a:uFillTx/>
              <a:latin typeface="Calibri Light" panose="020F0302020204030204"/>
              <a:ea typeface="微软雅黑" panose="020B0503020204020204" charset="-122"/>
              <a:cs typeface="+mn-cs"/>
            </a:endParaRPr>
          </a:p>
        </p:txBody>
      </p:sp>
      <p:sp>
        <p:nvSpPr>
          <p:cNvPr id="7" name="AutoShape 126"/>
          <p:cNvSpPr/>
          <p:nvPr/>
        </p:nvSpPr>
        <p:spPr bwMode="auto">
          <a:xfrm>
            <a:off x="7564670" y="850638"/>
            <a:ext cx="626564" cy="62656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3499" y="14850"/>
                </a:moveTo>
                <a:cubicBezTo>
                  <a:pt x="9772" y="14850"/>
                  <a:pt x="6749" y="11827"/>
                  <a:pt x="6749" y="8100"/>
                </a:cubicBezTo>
                <a:cubicBezTo>
                  <a:pt x="6749" y="4372"/>
                  <a:pt x="9772" y="1350"/>
                  <a:pt x="13499" y="1350"/>
                </a:cubicBezTo>
                <a:cubicBezTo>
                  <a:pt x="17227" y="1350"/>
                  <a:pt x="20249" y="4372"/>
                  <a:pt x="20249" y="8100"/>
                </a:cubicBezTo>
                <a:cubicBezTo>
                  <a:pt x="20249" y="11827"/>
                  <a:pt x="17227" y="14850"/>
                  <a:pt x="13499" y="14850"/>
                </a:cubicBezTo>
                <a:moveTo>
                  <a:pt x="3236" y="20042"/>
                </a:moveTo>
                <a:cubicBezTo>
                  <a:pt x="3019" y="20266"/>
                  <a:pt x="2718" y="20408"/>
                  <a:pt x="2382" y="20408"/>
                </a:cubicBezTo>
                <a:cubicBezTo>
                  <a:pt x="1724" y="20408"/>
                  <a:pt x="1191" y="19875"/>
                  <a:pt x="1191" y="19218"/>
                </a:cubicBezTo>
                <a:cubicBezTo>
                  <a:pt x="1191" y="18881"/>
                  <a:pt x="1332" y="18580"/>
                  <a:pt x="1557" y="18363"/>
                </a:cubicBezTo>
                <a:lnTo>
                  <a:pt x="1551" y="18358"/>
                </a:lnTo>
                <a:lnTo>
                  <a:pt x="6996" y="12913"/>
                </a:lnTo>
                <a:cubicBezTo>
                  <a:pt x="7472" y="13555"/>
                  <a:pt x="8039" y="14122"/>
                  <a:pt x="8680" y="14599"/>
                </a:cubicBezTo>
                <a:cubicBezTo>
                  <a:pt x="8680" y="14599"/>
                  <a:pt x="3236" y="20042"/>
                  <a:pt x="3236" y="20042"/>
                </a:cubicBezTo>
                <a:close/>
                <a:moveTo>
                  <a:pt x="13499" y="0"/>
                </a:moveTo>
                <a:cubicBezTo>
                  <a:pt x="9026" y="0"/>
                  <a:pt x="5399" y="3626"/>
                  <a:pt x="5399" y="8100"/>
                </a:cubicBezTo>
                <a:cubicBezTo>
                  <a:pt x="5399" y="9467"/>
                  <a:pt x="5742" y="10754"/>
                  <a:pt x="6341" y="11884"/>
                </a:cubicBezTo>
                <a:lnTo>
                  <a:pt x="709" y="17515"/>
                </a:lnTo>
                <a:lnTo>
                  <a:pt x="713" y="17520"/>
                </a:lnTo>
                <a:cubicBezTo>
                  <a:pt x="274" y="17953"/>
                  <a:pt x="0" y="18552"/>
                  <a:pt x="0" y="19218"/>
                </a:cubicBezTo>
                <a:cubicBezTo>
                  <a:pt x="0" y="20533"/>
                  <a:pt x="1066" y="21599"/>
                  <a:pt x="2382" y="21599"/>
                </a:cubicBezTo>
                <a:cubicBezTo>
                  <a:pt x="3047" y="21599"/>
                  <a:pt x="3647" y="21326"/>
                  <a:pt x="4079" y="20885"/>
                </a:cubicBezTo>
                <a:lnTo>
                  <a:pt x="4078" y="20884"/>
                </a:lnTo>
                <a:lnTo>
                  <a:pt x="9708" y="15255"/>
                </a:lnTo>
                <a:cubicBezTo>
                  <a:pt x="10839" y="15856"/>
                  <a:pt x="12128" y="16200"/>
                  <a:pt x="13499" y="16200"/>
                </a:cubicBezTo>
                <a:cubicBezTo>
                  <a:pt x="17973" y="16200"/>
                  <a:pt x="21600" y="12573"/>
                  <a:pt x="21600" y="8100"/>
                </a:cubicBezTo>
                <a:cubicBezTo>
                  <a:pt x="21600" y="3626"/>
                  <a:pt x="17973" y="0"/>
                  <a:pt x="13499" y="0"/>
                </a:cubicBezTo>
              </a:path>
            </a:pathLst>
          </a:custGeom>
          <a:solidFill>
            <a:schemeClr val="bg1"/>
          </a:solidFill>
          <a:ln>
            <a:noFill/>
          </a:ln>
          <a:effectLst/>
        </p:spPr>
        <p:txBody>
          <a:bodyPr lIns="19050" tIns="19050" rIns="19050" bIns="19050" anchor="ctr"/>
          <a:lstStyle/>
          <a:p>
            <a:pPr algn="ctr" defTabSz="228600" fontAlgn="base" hangingPunct="0">
              <a:spcBef>
                <a:spcPct val="0"/>
              </a:spcBef>
              <a:spcAft>
                <a:spcPct val="0"/>
              </a:spcAft>
              <a:defRPr/>
            </a:pPr>
            <a:endParaRPr lang="en-US" sz="1500" kern="0" dirty="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9" name="文本框 8"/>
          <p:cNvSpPr txBox="1"/>
          <p:nvPr/>
        </p:nvSpPr>
        <p:spPr>
          <a:xfrm>
            <a:off x="1221740" y="618490"/>
            <a:ext cx="7393305" cy="583565"/>
          </a:xfrm>
          <a:prstGeom prst="rect">
            <a:avLst/>
          </a:prstGeom>
          <a:noFill/>
        </p:spPr>
        <p:txBody>
          <a:bodyPr wrap="square" rtlCol="0">
            <a:spAutoFit/>
          </a:bodyPr>
          <a:lstStyle/>
          <a:p>
            <a:r>
              <a:rPr lang="zh-CN" altLang="en-US">
                <a:solidFill>
                  <a:srgbClr val="C00000"/>
                </a:solidFill>
                <a:latin typeface="宋体" panose="02010600030101010101" pitchFamily="2" charset="-122"/>
                <a:ea typeface="宋体" panose="02010600030101010101" pitchFamily="2" charset="-122"/>
                <a:sym typeface="+mn-ea"/>
              </a:rPr>
              <a:t>◎</a:t>
            </a:r>
            <a:r>
              <a:rPr lang="zh-CN" altLang="en-US" sz="1400"/>
              <a:t>UserMapper页面用于操作数据库中的User表。主要包括查询、添加、更新昵称和更新时间、更新头像URL和更新时间、更新用户的密码（使用MD5加密）和更新时间等功能。</a:t>
            </a:r>
            <a:endParaRPr lang="zh-CN" altLang="en-US" sz="1400"/>
          </a:p>
        </p:txBody>
      </p:sp>
      <p:pic>
        <p:nvPicPr>
          <p:cNvPr id="5" name="图片 4"/>
          <p:cNvPicPr>
            <a:picLocks noChangeAspect="1"/>
          </p:cNvPicPr>
          <p:nvPr/>
        </p:nvPicPr>
        <p:blipFill>
          <a:blip r:embed="rId1"/>
          <a:stretch>
            <a:fillRect/>
          </a:stretch>
        </p:blipFill>
        <p:spPr>
          <a:xfrm>
            <a:off x="548640" y="1236980"/>
            <a:ext cx="7642860" cy="3921125"/>
          </a:xfrm>
          <a:prstGeom prst="rect">
            <a:avLst/>
          </a:prstGeom>
        </p:spPr>
      </p:pic>
    </p:spTree>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548640" y="522351"/>
            <a:ext cx="8046720" cy="4098798"/>
          </a:xfrm>
          <a:prstGeom prst="rect">
            <a:avLst/>
          </a:prstGeom>
          <a:solidFill>
            <a:schemeClr val="bg1"/>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Calibri Light" panose="020F0302020204030204"/>
              <a:ea typeface="微软雅黑" panose="020B0503020204020204" charset="-122"/>
              <a:cs typeface="+mn-cs"/>
            </a:endParaRPr>
          </a:p>
        </p:txBody>
      </p:sp>
      <p:sp>
        <p:nvSpPr>
          <p:cNvPr id="15" name="椭圆 14"/>
          <p:cNvSpPr/>
          <p:nvPr/>
        </p:nvSpPr>
        <p:spPr>
          <a:xfrm>
            <a:off x="7489" y="35100"/>
            <a:ext cx="1185567" cy="1201571"/>
          </a:xfrm>
          <a:prstGeom prst="ellipse">
            <a:avLst/>
          </a:prstGeom>
          <a:solidFill>
            <a:schemeClr val="accent1"/>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Calibri Light" panose="020F0302020204030204"/>
              <a:ea typeface="微软雅黑" panose="020B0503020204020204" charset="-122"/>
              <a:cs typeface="+mn-cs"/>
            </a:endParaRPr>
          </a:p>
        </p:txBody>
      </p:sp>
      <p:sp>
        <p:nvSpPr>
          <p:cNvPr id="23" name="矩形 22"/>
          <p:cNvSpPr/>
          <p:nvPr/>
        </p:nvSpPr>
        <p:spPr>
          <a:xfrm>
            <a:off x="3144264" y="2110758"/>
            <a:ext cx="184731" cy="646331"/>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3600" b="1" i="0" u="none" strike="noStrike" kern="100" cap="none" spc="0" normalizeH="0" baseline="0" noProof="0" dirty="0">
              <a:ln>
                <a:noFill/>
              </a:ln>
              <a:solidFill>
                <a:srgbClr val="222B34"/>
              </a:solidFill>
              <a:effectLst/>
              <a:uLnTx/>
              <a:uFillTx/>
              <a:latin typeface="微软雅黑" panose="020B0503020204020204" charset="-122"/>
              <a:ea typeface="微软雅黑" panose="020B0503020204020204" charset="-122"/>
              <a:cs typeface="Times New Roman" panose="02020603050405020304" pitchFamily="18" charset="0"/>
            </a:endParaRPr>
          </a:p>
        </p:txBody>
      </p:sp>
      <p:sp>
        <p:nvSpPr>
          <p:cNvPr id="30" name="矩形 29"/>
          <p:cNvSpPr/>
          <p:nvPr/>
        </p:nvSpPr>
        <p:spPr>
          <a:xfrm>
            <a:off x="3144264" y="2733086"/>
            <a:ext cx="184731" cy="461665"/>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en-US" altLang="zh-CN" sz="2400" b="0" i="0" u="none" strike="noStrike" kern="100" cap="none" spc="0" normalizeH="0" baseline="0" noProof="0" dirty="0">
              <a:ln>
                <a:noFill/>
              </a:ln>
              <a:solidFill>
                <a:srgbClr val="222B34"/>
              </a:solidFill>
              <a:effectLst/>
              <a:uLnTx/>
              <a:uFillTx/>
              <a:latin typeface="Arial" panose="020B0604020202020204"/>
              <a:ea typeface="微软雅黑" panose="020B0503020204020204" charset="-122"/>
              <a:cs typeface="Times New Roman" panose="02020603050405020304" pitchFamily="18" charset="0"/>
            </a:endParaRPr>
          </a:p>
        </p:txBody>
      </p:sp>
      <p:sp>
        <p:nvSpPr>
          <p:cNvPr id="6" name="AutoShape 59"/>
          <p:cNvSpPr/>
          <p:nvPr/>
        </p:nvSpPr>
        <p:spPr bwMode="auto">
          <a:xfrm>
            <a:off x="100960" y="248906"/>
            <a:ext cx="779757" cy="772764"/>
          </a:xfrm>
          <a:custGeom>
            <a:avLst/>
            <a:gdLst>
              <a:gd name="T0" fmla="+- 0 10794 23"/>
              <a:gd name="T1" fmla="*/ T0 w 21543"/>
              <a:gd name="T2" fmla="*/ 10800 h 21600"/>
              <a:gd name="T3" fmla="+- 0 10794 23"/>
              <a:gd name="T4" fmla="*/ T3 w 21543"/>
              <a:gd name="T5" fmla="*/ 10800 h 21600"/>
              <a:gd name="T6" fmla="+- 0 10794 23"/>
              <a:gd name="T7" fmla="*/ T6 w 21543"/>
              <a:gd name="T8" fmla="*/ 10800 h 21600"/>
              <a:gd name="T9" fmla="+- 0 10794 23"/>
              <a:gd name="T10" fmla="*/ T9 w 21543"/>
              <a:gd name="T11" fmla="*/ 10800 h 21600"/>
            </a:gdLst>
            <a:ahLst/>
            <a:cxnLst>
              <a:cxn ang="0">
                <a:pos x="T1" y="T2"/>
              </a:cxn>
              <a:cxn ang="0">
                <a:pos x="T4" y="T5"/>
              </a:cxn>
              <a:cxn ang="0">
                <a:pos x="T7" y="T8"/>
              </a:cxn>
              <a:cxn ang="0">
                <a:pos x="T10" y="T11"/>
              </a:cxn>
            </a:cxnLst>
            <a:rect l="0" t="0" r="r" b="b"/>
            <a:pathLst>
              <a:path w="21543" h="21600">
                <a:moveTo>
                  <a:pt x="16976" y="19986"/>
                </a:moveTo>
                <a:lnTo>
                  <a:pt x="11226" y="17680"/>
                </a:lnTo>
                <a:cubicBezTo>
                  <a:pt x="11088" y="17626"/>
                  <a:pt x="10946" y="17608"/>
                  <a:pt x="10806" y="17600"/>
                </a:cubicBezTo>
                <a:lnTo>
                  <a:pt x="19660" y="3837"/>
                </a:lnTo>
                <a:cubicBezTo>
                  <a:pt x="19660" y="3837"/>
                  <a:pt x="16976" y="19986"/>
                  <a:pt x="16976" y="19986"/>
                </a:cubicBezTo>
                <a:close/>
                <a:moveTo>
                  <a:pt x="6859" y="16244"/>
                </a:moveTo>
                <a:cubicBezTo>
                  <a:pt x="6858" y="16242"/>
                  <a:pt x="6855" y="16240"/>
                  <a:pt x="6854" y="16238"/>
                </a:cubicBezTo>
                <a:lnTo>
                  <a:pt x="19606" y="2552"/>
                </a:lnTo>
                <a:lnTo>
                  <a:pt x="8735" y="19536"/>
                </a:lnTo>
                <a:cubicBezTo>
                  <a:pt x="8735" y="19536"/>
                  <a:pt x="6859" y="16244"/>
                  <a:pt x="6859" y="16244"/>
                </a:cubicBezTo>
                <a:close/>
                <a:moveTo>
                  <a:pt x="2111" y="14024"/>
                </a:moveTo>
                <a:lnTo>
                  <a:pt x="17712" y="3595"/>
                </a:lnTo>
                <a:lnTo>
                  <a:pt x="6369" y="15770"/>
                </a:lnTo>
                <a:cubicBezTo>
                  <a:pt x="6309" y="15734"/>
                  <a:pt x="6256" y="15687"/>
                  <a:pt x="6190" y="15660"/>
                </a:cubicBezTo>
                <a:cubicBezTo>
                  <a:pt x="6190" y="15660"/>
                  <a:pt x="2111" y="14024"/>
                  <a:pt x="2111" y="14024"/>
                </a:cubicBezTo>
                <a:close/>
                <a:moveTo>
                  <a:pt x="21234" y="108"/>
                </a:moveTo>
                <a:cubicBezTo>
                  <a:pt x="21123" y="35"/>
                  <a:pt x="20996" y="0"/>
                  <a:pt x="20868" y="0"/>
                </a:cubicBezTo>
                <a:cubicBezTo>
                  <a:pt x="20738" y="0"/>
                  <a:pt x="20608" y="36"/>
                  <a:pt x="20495" y="113"/>
                </a:cubicBezTo>
                <a:lnTo>
                  <a:pt x="299" y="13613"/>
                </a:lnTo>
                <a:cubicBezTo>
                  <a:pt x="91" y="13751"/>
                  <a:pt x="-23" y="13995"/>
                  <a:pt x="3" y="14244"/>
                </a:cubicBezTo>
                <a:cubicBezTo>
                  <a:pt x="28" y="14494"/>
                  <a:pt x="190" y="14708"/>
                  <a:pt x="422" y="14801"/>
                </a:cubicBezTo>
                <a:lnTo>
                  <a:pt x="5689" y="16914"/>
                </a:lnTo>
                <a:lnTo>
                  <a:pt x="8166" y="21259"/>
                </a:lnTo>
                <a:cubicBezTo>
                  <a:pt x="8284" y="21468"/>
                  <a:pt x="8505" y="21597"/>
                  <a:pt x="8743" y="21599"/>
                </a:cubicBezTo>
                <a:lnTo>
                  <a:pt x="8751" y="21599"/>
                </a:lnTo>
                <a:cubicBezTo>
                  <a:pt x="8987" y="21599"/>
                  <a:pt x="9206" y="21474"/>
                  <a:pt x="9328" y="21271"/>
                </a:cubicBezTo>
                <a:lnTo>
                  <a:pt x="10726" y="18934"/>
                </a:lnTo>
                <a:lnTo>
                  <a:pt x="17253" y="21551"/>
                </a:lnTo>
                <a:cubicBezTo>
                  <a:pt x="17332" y="21584"/>
                  <a:pt x="17418" y="21599"/>
                  <a:pt x="17502" y="21599"/>
                </a:cubicBezTo>
                <a:cubicBezTo>
                  <a:pt x="17617" y="21599"/>
                  <a:pt x="17731" y="21571"/>
                  <a:pt x="17832" y="21512"/>
                </a:cubicBezTo>
                <a:cubicBezTo>
                  <a:pt x="18010" y="21412"/>
                  <a:pt x="18133" y="21238"/>
                  <a:pt x="18167" y="21035"/>
                </a:cubicBezTo>
                <a:lnTo>
                  <a:pt x="21533" y="785"/>
                </a:lnTo>
                <a:cubicBezTo>
                  <a:pt x="21576" y="520"/>
                  <a:pt x="21459" y="254"/>
                  <a:pt x="21234" y="108"/>
                </a:cubicBezTo>
              </a:path>
            </a:pathLst>
          </a:custGeom>
          <a:solidFill>
            <a:sysClr val="window" lastClr="FFFFFF"/>
          </a:solidFill>
          <a:ln>
            <a:noFill/>
          </a:ln>
          <a:effec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dirty="0">
              <a:ln>
                <a:noFill/>
              </a:ln>
              <a:solidFill>
                <a:srgbClr val="FFFFFF"/>
              </a:solidFill>
              <a:effectLst>
                <a:outerShdw blurRad="38100" dist="38100" dir="2700000" algn="tl">
                  <a:srgbClr val="000000"/>
                </a:outerShdw>
              </a:effectLst>
              <a:uLnTx/>
              <a:uFillTx/>
              <a:latin typeface="Gill Sans" charset="0"/>
              <a:ea typeface="宋体" panose="02010600030101010101" pitchFamily="2" charset="-122"/>
              <a:cs typeface="+mn-cs"/>
              <a:sym typeface="Gill Sans" charset="0"/>
            </a:endParaRPr>
          </a:p>
        </p:txBody>
      </p:sp>
      <p:sp>
        <p:nvSpPr>
          <p:cNvPr id="4" name="文本框 3"/>
          <p:cNvSpPr txBox="1"/>
          <p:nvPr/>
        </p:nvSpPr>
        <p:spPr>
          <a:xfrm flipH="1">
            <a:off x="1725930" y="69850"/>
            <a:ext cx="3213735" cy="36830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en-US" sz="1800" b="1" i="0" u="none" strike="noStrike" kern="1200" cap="none" spc="0" normalizeH="0" baseline="0" noProof="0" dirty="0">
                <a:ln>
                  <a:noFill/>
                </a:ln>
                <a:solidFill>
                  <a:prstClr val="black"/>
                </a:solidFill>
                <a:effectLst/>
                <a:uLnTx/>
                <a:uFillTx/>
                <a:latin typeface="Calibri Light" panose="020F0302020204030204"/>
                <a:ea typeface="微软雅黑" panose="020B0503020204020204" charset="-122"/>
                <a:cs typeface="+mn-cs"/>
              </a:rPr>
              <a:t>(6) </a:t>
            </a:r>
            <a:r>
              <a:rPr kumimoji="0" sz="1800" b="1" i="0" u="none" strike="noStrike" kern="1200" cap="none" spc="0" normalizeH="0" baseline="0" noProof="0" dirty="0">
                <a:ln>
                  <a:noFill/>
                </a:ln>
                <a:solidFill>
                  <a:prstClr val="black"/>
                </a:solidFill>
                <a:effectLst/>
                <a:uLnTx/>
                <a:uFillTx/>
                <a:latin typeface="Calibri Light" panose="020F0302020204030204"/>
                <a:ea typeface="微软雅黑" panose="020B0503020204020204" charset="-122"/>
                <a:cs typeface="+mn-cs"/>
              </a:rPr>
              <a:t>pojo实体类</a:t>
            </a:r>
            <a:endParaRPr kumimoji="0" sz="1800" b="1" i="0" u="none" strike="noStrike" kern="1200" cap="none" spc="0" normalizeH="0" baseline="0" noProof="0" dirty="0">
              <a:ln>
                <a:noFill/>
              </a:ln>
              <a:solidFill>
                <a:prstClr val="black"/>
              </a:solidFill>
              <a:effectLst/>
              <a:uLnTx/>
              <a:uFillTx/>
              <a:latin typeface="Calibri Light" panose="020F0302020204030204"/>
              <a:ea typeface="微软雅黑" panose="020B0503020204020204" charset="-122"/>
              <a:cs typeface="+mn-cs"/>
            </a:endParaRPr>
          </a:p>
        </p:txBody>
      </p:sp>
      <p:sp>
        <p:nvSpPr>
          <p:cNvPr id="7" name="AutoShape 126"/>
          <p:cNvSpPr/>
          <p:nvPr/>
        </p:nvSpPr>
        <p:spPr bwMode="auto">
          <a:xfrm>
            <a:off x="7564670" y="850638"/>
            <a:ext cx="626564" cy="62656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3499" y="14850"/>
                </a:moveTo>
                <a:cubicBezTo>
                  <a:pt x="9772" y="14850"/>
                  <a:pt x="6749" y="11827"/>
                  <a:pt x="6749" y="8100"/>
                </a:cubicBezTo>
                <a:cubicBezTo>
                  <a:pt x="6749" y="4372"/>
                  <a:pt x="9772" y="1350"/>
                  <a:pt x="13499" y="1350"/>
                </a:cubicBezTo>
                <a:cubicBezTo>
                  <a:pt x="17227" y="1350"/>
                  <a:pt x="20249" y="4372"/>
                  <a:pt x="20249" y="8100"/>
                </a:cubicBezTo>
                <a:cubicBezTo>
                  <a:pt x="20249" y="11827"/>
                  <a:pt x="17227" y="14850"/>
                  <a:pt x="13499" y="14850"/>
                </a:cubicBezTo>
                <a:moveTo>
                  <a:pt x="3236" y="20042"/>
                </a:moveTo>
                <a:cubicBezTo>
                  <a:pt x="3019" y="20266"/>
                  <a:pt x="2718" y="20408"/>
                  <a:pt x="2382" y="20408"/>
                </a:cubicBezTo>
                <a:cubicBezTo>
                  <a:pt x="1724" y="20408"/>
                  <a:pt x="1191" y="19875"/>
                  <a:pt x="1191" y="19218"/>
                </a:cubicBezTo>
                <a:cubicBezTo>
                  <a:pt x="1191" y="18881"/>
                  <a:pt x="1332" y="18580"/>
                  <a:pt x="1557" y="18363"/>
                </a:cubicBezTo>
                <a:lnTo>
                  <a:pt x="1551" y="18358"/>
                </a:lnTo>
                <a:lnTo>
                  <a:pt x="6996" y="12913"/>
                </a:lnTo>
                <a:cubicBezTo>
                  <a:pt x="7472" y="13555"/>
                  <a:pt x="8039" y="14122"/>
                  <a:pt x="8680" y="14599"/>
                </a:cubicBezTo>
                <a:cubicBezTo>
                  <a:pt x="8680" y="14599"/>
                  <a:pt x="3236" y="20042"/>
                  <a:pt x="3236" y="20042"/>
                </a:cubicBezTo>
                <a:close/>
                <a:moveTo>
                  <a:pt x="13499" y="0"/>
                </a:moveTo>
                <a:cubicBezTo>
                  <a:pt x="9026" y="0"/>
                  <a:pt x="5399" y="3626"/>
                  <a:pt x="5399" y="8100"/>
                </a:cubicBezTo>
                <a:cubicBezTo>
                  <a:pt x="5399" y="9467"/>
                  <a:pt x="5742" y="10754"/>
                  <a:pt x="6341" y="11884"/>
                </a:cubicBezTo>
                <a:lnTo>
                  <a:pt x="709" y="17515"/>
                </a:lnTo>
                <a:lnTo>
                  <a:pt x="713" y="17520"/>
                </a:lnTo>
                <a:cubicBezTo>
                  <a:pt x="274" y="17953"/>
                  <a:pt x="0" y="18552"/>
                  <a:pt x="0" y="19218"/>
                </a:cubicBezTo>
                <a:cubicBezTo>
                  <a:pt x="0" y="20533"/>
                  <a:pt x="1066" y="21599"/>
                  <a:pt x="2382" y="21599"/>
                </a:cubicBezTo>
                <a:cubicBezTo>
                  <a:pt x="3047" y="21599"/>
                  <a:pt x="3647" y="21326"/>
                  <a:pt x="4079" y="20885"/>
                </a:cubicBezTo>
                <a:lnTo>
                  <a:pt x="4078" y="20884"/>
                </a:lnTo>
                <a:lnTo>
                  <a:pt x="9708" y="15255"/>
                </a:lnTo>
                <a:cubicBezTo>
                  <a:pt x="10839" y="15856"/>
                  <a:pt x="12128" y="16200"/>
                  <a:pt x="13499" y="16200"/>
                </a:cubicBezTo>
                <a:cubicBezTo>
                  <a:pt x="17973" y="16200"/>
                  <a:pt x="21600" y="12573"/>
                  <a:pt x="21600" y="8100"/>
                </a:cubicBezTo>
                <a:cubicBezTo>
                  <a:pt x="21600" y="3626"/>
                  <a:pt x="17973" y="0"/>
                  <a:pt x="13499" y="0"/>
                </a:cubicBezTo>
              </a:path>
            </a:pathLst>
          </a:custGeom>
          <a:solidFill>
            <a:schemeClr val="bg1"/>
          </a:solidFill>
          <a:ln>
            <a:noFill/>
          </a:ln>
          <a:effectLst/>
        </p:spPr>
        <p:txBody>
          <a:bodyPr lIns="19050" tIns="19050" rIns="19050" bIns="19050" anchor="ctr"/>
          <a:lstStyle/>
          <a:p>
            <a:pPr algn="ctr" defTabSz="228600" fontAlgn="base" hangingPunct="0">
              <a:spcBef>
                <a:spcPct val="0"/>
              </a:spcBef>
              <a:spcAft>
                <a:spcPct val="0"/>
              </a:spcAft>
              <a:defRPr/>
            </a:pPr>
            <a:endParaRPr lang="en-US" sz="1500" kern="0" dirty="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9" name="文本框 8"/>
          <p:cNvSpPr txBox="1"/>
          <p:nvPr/>
        </p:nvSpPr>
        <p:spPr>
          <a:xfrm>
            <a:off x="880745" y="1610360"/>
            <a:ext cx="6955790" cy="368300"/>
          </a:xfrm>
          <a:prstGeom prst="rect">
            <a:avLst/>
          </a:prstGeom>
          <a:noFill/>
        </p:spPr>
        <p:txBody>
          <a:bodyPr wrap="square" rtlCol="0">
            <a:spAutoFit/>
          </a:bodyPr>
          <a:lstStyle/>
          <a:p>
            <a:r>
              <a:rPr lang="zh-CN" altLang="en-US">
                <a:solidFill>
                  <a:srgbClr val="C00000"/>
                </a:solidFill>
                <a:latin typeface="宋体" panose="02010600030101010101" pitchFamily="2" charset="-122"/>
                <a:ea typeface="宋体" panose="02010600030101010101" pitchFamily="2" charset="-122"/>
                <a:sym typeface="+mn-ea"/>
              </a:rPr>
              <a:t>◎</a:t>
            </a:r>
            <a:r>
              <a:rPr lang="zh-CN" altLang="en-US" sz="1400"/>
              <a:t>Article页面用于表示一篇文章。</a:t>
            </a:r>
            <a:endParaRPr lang="zh-CN" altLang="en-US" sz="1400"/>
          </a:p>
        </p:txBody>
      </p:sp>
      <p:pic>
        <p:nvPicPr>
          <p:cNvPr id="2" name="图片 1"/>
          <p:cNvPicPr>
            <a:picLocks noChangeAspect="1"/>
          </p:cNvPicPr>
          <p:nvPr/>
        </p:nvPicPr>
        <p:blipFill>
          <a:blip r:embed="rId1"/>
          <a:stretch>
            <a:fillRect/>
          </a:stretch>
        </p:blipFill>
        <p:spPr>
          <a:xfrm>
            <a:off x="4589780" y="248920"/>
            <a:ext cx="4076700" cy="4914265"/>
          </a:xfrm>
          <a:prstGeom prst="rect">
            <a:avLst/>
          </a:prstGeom>
        </p:spPr>
      </p:pic>
    </p:spTree>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548640" y="546354"/>
            <a:ext cx="8046720" cy="4098798"/>
          </a:xfrm>
          <a:prstGeom prst="rect">
            <a:avLst/>
          </a:prstGeom>
          <a:solidFill>
            <a:schemeClr val="bg1"/>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1059299" y="1588576"/>
            <a:ext cx="1796181" cy="1796181"/>
          </a:xfrm>
          <a:prstGeom prst="ellipse">
            <a:avLst/>
          </a:prstGeom>
          <a:solidFill>
            <a:schemeClr val="accent1"/>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3" name="矩形 22"/>
          <p:cNvSpPr/>
          <p:nvPr/>
        </p:nvSpPr>
        <p:spPr>
          <a:xfrm>
            <a:off x="3211510" y="2159615"/>
            <a:ext cx="3416320" cy="646331"/>
          </a:xfrm>
          <a:prstGeom prst="rect">
            <a:avLst/>
          </a:prstGeom>
        </p:spPr>
        <p:txBody>
          <a:bodyPr wrap="none">
            <a:spAutoFit/>
          </a:bodyPr>
          <a:lstStyle/>
          <a:p>
            <a:pPr>
              <a:spcAft>
                <a:spcPts val="0"/>
              </a:spcAft>
            </a:pPr>
            <a:r>
              <a:rPr lang="zh-CN" altLang="en-US" sz="3600" b="1" kern="100" dirty="0">
                <a:solidFill>
                  <a:schemeClr val="accent1"/>
                </a:solidFill>
                <a:latin typeface="+mn-ea"/>
                <a:cs typeface="Times New Roman" panose="02020603050405020304" pitchFamily="18" charset="0"/>
              </a:rPr>
              <a:t>研究思路与方法</a:t>
            </a:r>
            <a:endParaRPr lang="zh-CN" altLang="en-US" sz="3600" b="1" kern="100" dirty="0">
              <a:solidFill>
                <a:schemeClr val="accent1"/>
              </a:solidFill>
              <a:latin typeface="+mn-ea"/>
              <a:cs typeface="Times New Roman" panose="02020603050405020304" pitchFamily="18" charset="0"/>
            </a:endParaRPr>
          </a:p>
        </p:txBody>
      </p:sp>
      <p:grpSp>
        <p:nvGrpSpPr>
          <p:cNvPr id="18" name="Group 69"/>
          <p:cNvGrpSpPr/>
          <p:nvPr/>
        </p:nvGrpSpPr>
        <p:grpSpPr>
          <a:xfrm>
            <a:off x="1604335" y="2195509"/>
            <a:ext cx="706108" cy="662656"/>
            <a:chOff x="10074275" y="1647825"/>
            <a:chExt cx="464344" cy="435769"/>
          </a:xfrm>
          <a:solidFill>
            <a:sysClr val="window" lastClr="FFFFFF"/>
          </a:solidFill>
        </p:grpSpPr>
        <p:sp>
          <p:nvSpPr>
            <p:cNvPr id="19" name="AutoShape 69"/>
            <p:cNvSpPr/>
            <p:nvPr/>
          </p:nvSpPr>
          <p:spPr bwMode="auto">
            <a:xfrm>
              <a:off x="10074275" y="1647825"/>
              <a:ext cx="464344" cy="4357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223" y="5760"/>
                  </a:moveTo>
                  <a:lnTo>
                    <a:pt x="17548" y="5760"/>
                  </a:lnTo>
                  <a:cubicBezTo>
                    <a:pt x="16804" y="5760"/>
                    <a:pt x="16198" y="5114"/>
                    <a:pt x="16198" y="4320"/>
                  </a:cubicBezTo>
                  <a:lnTo>
                    <a:pt x="16200" y="4320"/>
                  </a:lnTo>
                  <a:lnTo>
                    <a:pt x="16200" y="1440"/>
                  </a:lnTo>
                  <a:lnTo>
                    <a:pt x="20250" y="5760"/>
                  </a:lnTo>
                  <a:cubicBezTo>
                    <a:pt x="20250" y="5760"/>
                    <a:pt x="18223" y="5760"/>
                    <a:pt x="18223" y="5760"/>
                  </a:cubicBezTo>
                  <a:close/>
                  <a:moveTo>
                    <a:pt x="20250" y="19440"/>
                  </a:moveTo>
                  <a:cubicBezTo>
                    <a:pt x="20250" y="19837"/>
                    <a:pt x="19948" y="20160"/>
                    <a:pt x="19575" y="20160"/>
                  </a:cubicBezTo>
                  <a:lnTo>
                    <a:pt x="2024" y="20160"/>
                  </a:lnTo>
                  <a:cubicBezTo>
                    <a:pt x="1651" y="20160"/>
                    <a:pt x="1349" y="19837"/>
                    <a:pt x="1349" y="19440"/>
                  </a:cubicBezTo>
                  <a:lnTo>
                    <a:pt x="1349" y="2160"/>
                  </a:lnTo>
                  <a:cubicBezTo>
                    <a:pt x="1349" y="1762"/>
                    <a:pt x="1651" y="1440"/>
                    <a:pt x="2024" y="1440"/>
                  </a:cubicBezTo>
                  <a:lnTo>
                    <a:pt x="15525" y="1440"/>
                  </a:lnTo>
                  <a:lnTo>
                    <a:pt x="15525" y="4320"/>
                  </a:lnTo>
                  <a:lnTo>
                    <a:pt x="15523" y="4320"/>
                  </a:lnTo>
                  <a:cubicBezTo>
                    <a:pt x="15523" y="5513"/>
                    <a:pt x="16430" y="6480"/>
                    <a:pt x="17548" y="6480"/>
                  </a:cubicBezTo>
                  <a:lnTo>
                    <a:pt x="18223" y="6480"/>
                  </a:lnTo>
                  <a:lnTo>
                    <a:pt x="20250" y="6480"/>
                  </a:lnTo>
                  <a:cubicBezTo>
                    <a:pt x="20250" y="6480"/>
                    <a:pt x="20250" y="19440"/>
                    <a:pt x="20250" y="19440"/>
                  </a:cubicBezTo>
                  <a:close/>
                  <a:moveTo>
                    <a:pt x="21204" y="4741"/>
                  </a:moveTo>
                  <a:lnTo>
                    <a:pt x="17154" y="421"/>
                  </a:lnTo>
                  <a:cubicBezTo>
                    <a:pt x="16901" y="151"/>
                    <a:pt x="16557" y="0"/>
                    <a:pt x="16200" y="0"/>
                  </a:cubicBezTo>
                  <a:lnTo>
                    <a:pt x="2024" y="0"/>
                  </a:lnTo>
                  <a:cubicBezTo>
                    <a:pt x="908" y="0"/>
                    <a:pt x="0" y="968"/>
                    <a:pt x="0" y="2160"/>
                  </a:cubicBezTo>
                  <a:lnTo>
                    <a:pt x="0" y="19440"/>
                  </a:lnTo>
                  <a:cubicBezTo>
                    <a:pt x="0" y="20631"/>
                    <a:pt x="908" y="21600"/>
                    <a:pt x="2024" y="21600"/>
                  </a:cubicBezTo>
                  <a:lnTo>
                    <a:pt x="19575" y="21600"/>
                  </a:lnTo>
                  <a:cubicBezTo>
                    <a:pt x="20691" y="21600"/>
                    <a:pt x="21599" y="20631"/>
                    <a:pt x="21599" y="19440"/>
                  </a:cubicBezTo>
                  <a:lnTo>
                    <a:pt x="21599" y="5760"/>
                  </a:lnTo>
                  <a:cubicBezTo>
                    <a:pt x="21599" y="5378"/>
                    <a:pt x="21457" y="5011"/>
                    <a:pt x="21204" y="4741"/>
                  </a:cubicBezTo>
                </a:path>
              </a:pathLst>
            </a:custGeom>
            <a:grpFill/>
            <a:ln>
              <a:noFill/>
            </a:ln>
            <a:effectLst/>
          </p:spPr>
          <p:txBody>
            <a:bodyPr lIns="19050" tIns="19050" rIns="19050" bIns="19050" anchor="ctr"/>
            <a:lstStyle/>
            <a:p>
              <a:pPr algn="ctr" defTabSz="228600" fontAlgn="base" hangingPunct="0">
                <a:spcBef>
                  <a:spcPct val="0"/>
                </a:spcBef>
                <a:spcAft>
                  <a:spcPct val="0"/>
                </a:spcAft>
                <a:defRPr/>
              </a:pPr>
              <a:endParaRPr lang="en-US" sz="1500" kern="0" dirty="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20" name="AutoShape 70"/>
            <p:cNvSpPr/>
            <p:nvPr/>
          </p:nvSpPr>
          <p:spPr bwMode="auto">
            <a:xfrm>
              <a:off x="10291763" y="1734344"/>
              <a:ext cx="87313" cy="1508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00" y="21599"/>
                  </a:moveTo>
                  <a:lnTo>
                    <a:pt x="19800" y="21599"/>
                  </a:lnTo>
                  <a:cubicBezTo>
                    <a:pt x="20791" y="21599"/>
                    <a:pt x="21600" y="16769"/>
                    <a:pt x="21600" y="10800"/>
                  </a:cubicBezTo>
                  <a:cubicBezTo>
                    <a:pt x="21600" y="4830"/>
                    <a:pt x="20791" y="0"/>
                    <a:pt x="19800" y="0"/>
                  </a:cubicBezTo>
                  <a:lnTo>
                    <a:pt x="1800" y="0"/>
                  </a:lnTo>
                  <a:cubicBezTo>
                    <a:pt x="801" y="0"/>
                    <a:pt x="0" y="4830"/>
                    <a:pt x="0" y="10800"/>
                  </a:cubicBezTo>
                  <a:cubicBezTo>
                    <a:pt x="0" y="16769"/>
                    <a:pt x="801" y="21599"/>
                    <a:pt x="1800" y="21599"/>
                  </a:cubicBezTo>
                </a:path>
              </a:pathLst>
            </a:custGeom>
            <a:grpFill/>
            <a:ln>
              <a:noFill/>
            </a:ln>
            <a:effectLst/>
          </p:spPr>
          <p:txBody>
            <a:bodyPr lIns="19050" tIns="19050" rIns="19050" bIns="19050" anchor="ctr"/>
            <a:lstStyle/>
            <a:p>
              <a:pPr algn="ctr" defTabSz="228600" fontAlgn="base" hangingPunct="0">
                <a:spcBef>
                  <a:spcPct val="0"/>
                </a:spcBef>
                <a:spcAft>
                  <a:spcPct val="0"/>
                </a:spcAft>
                <a:defRPr/>
              </a:pPr>
              <a:endParaRPr lang="en-US" sz="1500" kern="0" dirty="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21" name="AutoShape 71"/>
            <p:cNvSpPr/>
            <p:nvPr/>
          </p:nvSpPr>
          <p:spPr bwMode="auto">
            <a:xfrm>
              <a:off x="10291763" y="1778000"/>
              <a:ext cx="87313" cy="1508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00" y="21599"/>
                  </a:moveTo>
                  <a:lnTo>
                    <a:pt x="19800" y="21599"/>
                  </a:lnTo>
                  <a:cubicBezTo>
                    <a:pt x="20791" y="21599"/>
                    <a:pt x="21600" y="16769"/>
                    <a:pt x="21600" y="10800"/>
                  </a:cubicBezTo>
                  <a:cubicBezTo>
                    <a:pt x="21600" y="4830"/>
                    <a:pt x="20791" y="0"/>
                    <a:pt x="19800" y="0"/>
                  </a:cubicBezTo>
                  <a:lnTo>
                    <a:pt x="1800" y="0"/>
                  </a:lnTo>
                  <a:cubicBezTo>
                    <a:pt x="801" y="0"/>
                    <a:pt x="0" y="4830"/>
                    <a:pt x="0" y="10800"/>
                  </a:cubicBezTo>
                  <a:cubicBezTo>
                    <a:pt x="0" y="16769"/>
                    <a:pt x="801" y="21599"/>
                    <a:pt x="1800" y="21599"/>
                  </a:cubicBezTo>
                </a:path>
              </a:pathLst>
            </a:custGeom>
            <a:grpFill/>
            <a:ln>
              <a:noFill/>
            </a:ln>
            <a:effectLst/>
          </p:spPr>
          <p:txBody>
            <a:bodyPr lIns="19050" tIns="19050" rIns="19050" bIns="19050" anchor="ctr"/>
            <a:lstStyle/>
            <a:p>
              <a:pPr algn="ctr" defTabSz="228600" fontAlgn="base" hangingPunct="0">
                <a:spcBef>
                  <a:spcPct val="0"/>
                </a:spcBef>
                <a:spcAft>
                  <a:spcPct val="0"/>
                </a:spcAft>
                <a:defRPr/>
              </a:pPr>
              <a:endParaRPr lang="en-US" sz="1500" kern="0" dirty="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22" name="AutoShape 72"/>
            <p:cNvSpPr/>
            <p:nvPr/>
          </p:nvSpPr>
          <p:spPr bwMode="auto">
            <a:xfrm>
              <a:off x="10291763" y="1821657"/>
              <a:ext cx="188913" cy="1508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10800"/>
                  </a:moveTo>
                  <a:cubicBezTo>
                    <a:pt x="0" y="16769"/>
                    <a:pt x="369" y="21599"/>
                    <a:pt x="830" y="21599"/>
                  </a:cubicBezTo>
                  <a:lnTo>
                    <a:pt x="20769" y="21599"/>
                  </a:lnTo>
                  <a:cubicBezTo>
                    <a:pt x="21226" y="21599"/>
                    <a:pt x="21600" y="16769"/>
                    <a:pt x="21600" y="10800"/>
                  </a:cubicBezTo>
                  <a:cubicBezTo>
                    <a:pt x="21600" y="4830"/>
                    <a:pt x="21226" y="0"/>
                    <a:pt x="20769" y="0"/>
                  </a:cubicBezTo>
                  <a:lnTo>
                    <a:pt x="830" y="0"/>
                  </a:lnTo>
                  <a:cubicBezTo>
                    <a:pt x="369" y="0"/>
                    <a:pt x="0" y="4830"/>
                    <a:pt x="0" y="10800"/>
                  </a:cubicBezTo>
                </a:path>
              </a:pathLst>
            </a:custGeom>
            <a:grpFill/>
            <a:ln>
              <a:noFill/>
            </a:ln>
            <a:effectLst/>
          </p:spPr>
          <p:txBody>
            <a:bodyPr lIns="19050" tIns="19050" rIns="19050" bIns="19050" anchor="ctr"/>
            <a:lstStyle/>
            <a:p>
              <a:pPr algn="ctr" defTabSz="228600" fontAlgn="base" hangingPunct="0">
                <a:spcBef>
                  <a:spcPct val="0"/>
                </a:spcBef>
                <a:spcAft>
                  <a:spcPct val="0"/>
                </a:spcAft>
                <a:defRPr/>
              </a:pPr>
              <a:endParaRPr lang="en-US" sz="1500" kern="0" dirty="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24" name="AutoShape 73"/>
            <p:cNvSpPr/>
            <p:nvPr/>
          </p:nvSpPr>
          <p:spPr bwMode="auto">
            <a:xfrm>
              <a:off x="10132219" y="1908969"/>
              <a:ext cx="348456" cy="142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150" y="0"/>
                  </a:moveTo>
                  <a:lnTo>
                    <a:pt x="449" y="0"/>
                  </a:lnTo>
                  <a:cubicBezTo>
                    <a:pt x="201" y="0"/>
                    <a:pt x="0" y="4830"/>
                    <a:pt x="0" y="10800"/>
                  </a:cubicBezTo>
                  <a:cubicBezTo>
                    <a:pt x="0" y="16748"/>
                    <a:pt x="201" y="21599"/>
                    <a:pt x="449" y="21599"/>
                  </a:cubicBezTo>
                  <a:lnTo>
                    <a:pt x="21150" y="21599"/>
                  </a:lnTo>
                  <a:cubicBezTo>
                    <a:pt x="21397" y="21599"/>
                    <a:pt x="21599" y="16748"/>
                    <a:pt x="21599" y="10800"/>
                  </a:cubicBezTo>
                  <a:cubicBezTo>
                    <a:pt x="21599" y="4830"/>
                    <a:pt x="21397" y="0"/>
                    <a:pt x="21150" y="0"/>
                  </a:cubicBezTo>
                </a:path>
              </a:pathLst>
            </a:custGeom>
            <a:grpFill/>
            <a:ln>
              <a:noFill/>
            </a:ln>
            <a:effectLst/>
          </p:spPr>
          <p:txBody>
            <a:bodyPr lIns="19050" tIns="19050" rIns="19050" bIns="19050" anchor="ctr"/>
            <a:lstStyle/>
            <a:p>
              <a:pPr algn="ctr" defTabSz="228600" fontAlgn="base" hangingPunct="0">
                <a:spcBef>
                  <a:spcPct val="0"/>
                </a:spcBef>
                <a:spcAft>
                  <a:spcPct val="0"/>
                </a:spcAft>
                <a:defRPr/>
              </a:pPr>
              <a:endParaRPr lang="en-US" sz="1500" kern="0" dirty="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25" name="AutoShape 74"/>
            <p:cNvSpPr/>
            <p:nvPr/>
          </p:nvSpPr>
          <p:spPr bwMode="auto">
            <a:xfrm>
              <a:off x="10132219" y="1952625"/>
              <a:ext cx="348456" cy="142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150" y="0"/>
                  </a:moveTo>
                  <a:lnTo>
                    <a:pt x="449" y="0"/>
                  </a:lnTo>
                  <a:cubicBezTo>
                    <a:pt x="201" y="0"/>
                    <a:pt x="0" y="4830"/>
                    <a:pt x="0" y="10800"/>
                  </a:cubicBezTo>
                  <a:cubicBezTo>
                    <a:pt x="0" y="16748"/>
                    <a:pt x="201" y="21599"/>
                    <a:pt x="449" y="21599"/>
                  </a:cubicBezTo>
                  <a:lnTo>
                    <a:pt x="21150" y="21599"/>
                  </a:lnTo>
                  <a:cubicBezTo>
                    <a:pt x="21397" y="21599"/>
                    <a:pt x="21599" y="16748"/>
                    <a:pt x="21599" y="10800"/>
                  </a:cubicBezTo>
                  <a:cubicBezTo>
                    <a:pt x="21599" y="4830"/>
                    <a:pt x="21397" y="0"/>
                    <a:pt x="21150" y="0"/>
                  </a:cubicBezTo>
                </a:path>
              </a:pathLst>
            </a:custGeom>
            <a:grpFill/>
            <a:ln>
              <a:noFill/>
            </a:ln>
            <a:effectLst/>
          </p:spPr>
          <p:txBody>
            <a:bodyPr lIns="19050" tIns="19050" rIns="19050" bIns="19050" anchor="ctr"/>
            <a:lstStyle/>
            <a:p>
              <a:pPr algn="ctr" defTabSz="228600" fontAlgn="base" hangingPunct="0">
                <a:spcBef>
                  <a:spcPct val="0"/>
                </a:spcBef>
                <a:spcAft>
                  <a:spcPct val="0"/>
                </a:spcAft>
                <a:defRPr/>
              </a:pPr>
              <a:endParaRPr lang="en-US" sz="1500" kern="0" dirty="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26" name="AutoShape 75"/>
            <p:cNvSpPr/>
            <p:nvPr/>
          </p:nvSpPr>
          <p:spPr bwMode="auto">
            <a:xfrm>
              <a:off x="10132219" y="1996282"/>
              <a:ext cx="348456" cy="142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150" y="0"/>
                  </a:moveTo>
                  <a:lnTo>
                    <a:pt x="449" y="0"/>
                  </a:lnTo>
                  <a:cubicBezTo>
                    <a:pt x="201" y="0"/>
                    <a:pt x="0" y="4830"/>
                    <a:pt x="0" y="10800"/>
                  </a:cubicBezTo>
                  <a:cubicBezTo>
                    <a:pt x="0" y="16748"/>
                    <a:pt x="201" y="21599"/>
                    <a:pt x="449" y="21599"/>
                  </a:cubicBezTo>
                  <a:lnTo>
                    <a:pt x="21150" y="21599"/>
                  </a:lnTo>
                  <a:cubicBezTo>
                    <a:pt x="21397" y="21599"/>
                    <a:pt x="21599" y="16748"/>
                    <a:pt x="21599" y="10800"/>
                  </a:cubicBezTo>
                  <a:cubicBezTo>
                    <a:pt x="21599" y="4830"/>
                    <a:pt x="21397" y="0"/>
                    <a:pt x="21150" y="0"/>
                  </a:cubicBezTo>
                </a:path>
              </a:pathLst>
            </a:custGeom>
            <a:grpFill/>
            <a:ln>
              <a:noFill/>
            </a:ln>
            <a:effectLst/>
          </p:spPr>
          <p:txBody>
            <a:bodyPr lIns="19050" tIns="19050" rIns="19050" bIns="19050" anchor="ctr"/>
            <a:lstStyle/>
            <a:p>
              <a:pPr algn="ctr" defTabSz="228600" fontAlgn="base" hangingPunct="0">
                <a:spcBef>
                  <a:spcPct val="0"/>
                </a:spcBef>
                <a:spcAft>
                  <a:spcPct val="0"/>
                </a:spcAft>
                <a:defRPr/>
              </a:pPr>
              <a:endParaRPr lang="en-US" sz="1500" kern="0" dirty="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27" name="AutoShape 76"/>
            <p:cNvSpPr/>
            <p:nvPr/>
          </p:nvSpPr>
          <p:spPr bwMode="auto">
            <a:xfrm>
              <a:off x="10132219" y="1865313"/>
              <a:ext cx="348456" cy="142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150" y="0"/>
                  </a:moveTo>
                  <a:lnTo>
                    <a:pt x="449" y="0"/>
                  </a:lnTo>
                  <a:cubicBezTo>
                    <a:pt x="201" y="0"/>
                    <a:pt x="0" y="4830"/>
                    <a:pt x="0" y="10800"/>
                  </a:cubicBezTo>
                  <a:cubicBezTo>
                    <a:pt x="0" y="16769"/>
                    <a:pt x="201" y="21599"/>
                    <a:pt x="449" y="21599"/>
                  </a:cubicBezTo>
                  <a:lnTo>
                    <a:pt x="21150" y="21599"/>
                  </a:lnTo>
                  <a:cubicBezTo>
                    <a:pt x="21397" y="21599"/>
                    <a:pt x="21599" y="16769"/>
                    <a:pt x="21599" y="10800"/>
                  </a:cubicBezTo>
                  <a:cubicBezTo>
                    <a:pt x="21599" y="4830"/>
                    <a:pt x="21397" y="0"/>
                    <a:pt x="21150" y="0"/>
                  </a:cubicBezTo>
                </a:path>
              </a:pathLst>
            </a:custGeom>
            <a:grpFill/>
            <a:ln>
              <a:noFill/>
            </a:ln>
            <a:effectLst/>
          </p:spPr>
          <p:txBody>
            <a:bodyPr lIns="19050" tIns="19050" rIns="19050" bIns="19050" anchor="ctr"/>
            <a:lstStyle/>
            <a:p>
              <a:pPr algn="ctr" defTabSz="228600" fontAlgn="base" hangingPunct="0">
                <a:spcBef>
                  <a:spcPct val="0"/>
                </a:spcBef>
                <a:spcAft>
                  <a:spcPct val="0"/>
                </a:spcAft>
                <a:defRPr/>
              </a:pPr>
              <a:endParaRPr lang="en-US" sz="1500" kern="0" dirty="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28" name="AutoShape 77"/>
            <p:cNvSpPr/>
            <p:nvPr/>
          </p:nvSpPr>
          <p:spPr bwMode="auto">
            <a:xfrm>
              <a:off x="10132219" y="1720057"/>
              <a:ext cx="130969" cy="11668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4799" y="5400"/>
                  </a:moveTo>
                  <a:lnTo>
                    <a:pt x="16800" y="5400"/>
                  </a:lnTo>
                  <a:lnTo>
                    <a:pt x="16800" y="16200"/>
                  </a:lnTo>
                  <a:lnTo>
                    <a:pt x="4799" y="16200"/>
                  </a:lnTo>
                  <a:cubicBezTo>
                    <a:pt x="4799" y="16200"/>
                    <a:pt x="4799" y="5400"/>
                    <a:pt x="4799" y="5400"/>
                  </a:cubicBezTo>
                  <a:close/>
                  <a:moveTo>
                    <a:pt x="2399" y="21599"/>
                  </a:moveTo>
                  <a:lnTo>
                    <a:pt x="19200" y="21599"/>
                  </a:lnTo>
                  <a:cubicBezTo>
                    <a:pt x="20526" y="21599"/>
                    <a:pt x="21599" y="20392"/>
                    <a:pt x="21599" y="18900"/>
                  </a:cubicBezTo>
                  <a:lnTo>
                    <a:pt x="21599" y="2700"/>
                  </a:lnTo>
                  <a:cubicBezTo>
                    <a:pt x="21599" y="1207"/>
                    <a:pt x="20526" y="0"/>
                    <a:pt x="19200" y="0"/>
                  </a:cubicBezTo>
                  <a:lnTo>
                    <a:pt x="2399" y="0"/>
                  </a:lnTo>
                  <a:cubicBezTo>
                    <a:pt x="1073" y="0"/>
                    <a:pt x="0" y="1207"/>
                    <a:pt x="0" y="2700"/>
                  </a:cubicBezTo>
                  <a:lnTo>
                    <a:pt x="0" y="18900"/>
                  </a:lnTo>
                  <a:cubicBezTo>
                    <a:pt x="0" y="20392"/>
                    <a:pt x="1073" y="21599"/>
                    <a:pt x="2399" y="21599"/>
                  </a:cubicBezTo>
                </a:path>
              </a:pathLst>
            </a:custGeom>
            <a:grpFill/>
            <a:ln>
              <a:noFill/>
            </a:ln>
            <a:effectLst/>
          </p:spPr>
          <p:txBody>
            <a:bodyPr lIns="19050" tIns="19050" rIns="19050" bIns="19050" anchor="ctr"/>
            <a:lstStyle/>
            <a:p>
              <a:pPr algn="ctr" defTabSz="228600" fontAlgn="base" hangingPunct="0">
                <a:spcBef>
                  <a:spcPct val="0"/>
                </a:spcBef>
                <a:spcAft>
                  <a:spcPct val="0"/>
                </a:spcAft>
                <a:defRPr/>
              </a:pPr>
              <a:endParaRPr lang="en-US" sz="1500" kern="0" dirty="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grpSp>
    </p:spTree>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548640" y="522351"/>
            <a:ext cx="8046720" cy="4098798"/>
          </a:xfrm>
          <a:prstGeom prst="rect">
            <a:avLst/>
          </a:prstGeom>
          <a:solidFill>
            <a:schemeClr val="bg1"/>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Calibri Light" panose="020F0302020204030204"/>
              <a:ea typeface="微软雅黑" panose="020B0503020204020204" charset="-122"/>
              <a:cs typeface="+mn-cs"/>
            </a:endParaRPr>
          </a:p>
        </p:txBody>
      </p:sp>
      <p:sp>
        <p:nvSpPr>
          <p:cNvPr id="15" name="椭圆 14"/>
          <p:cNvSpPr/>
          <p:nvPr/>
        </p:nvSpPr>
        <p:spPr>
          <a:xfrm>
            <a:off x="7489" y="35100"/>
            <a:ext cx="1185567" cy="1201571"/>
          </a:xfrm>
          <a:prstGeom prst="ellipse">
            <a:avLst/>
          </a:prstGeom>
          <a:solidFill>
            <a:schemeClr val="accent1"/>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Calibri Light" panose="020F0302020204030204"/>
              <a:ea typeface="微软雅黑" panose="020B0503020204020204" charset="-122"/>
              <a:cs typeface="+mn-cs"/>
            </a:endParaRPr>
          </a:p>
        </p:txBody>
      </p:sp>
      <p:sp>
        <p:nvSpPr>
          <p:cNvPr id="23" name="矩形 22"/>
          <p:cNvSpPr/>
          <p:nvPr/>
        </p:nvSpPr>
        <p:spPr>
          <a:xfrm>
            <a:off x="3144264" y="2110758"/>
            <a:ext cx="184731" cy="646331"/>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3600" b="1" i="0" u="none" strike="noStrike" kern="100" cap="none" spc="0" normalizeH="0" baseline="0" noProof="0" dirty="0">
              <a:ln>
                <a:noFill/>
              </a:ln>
              <a:solidFill>
                <a:srgbClr val="222B34"/>
              </a:solidFill>
              <a:effectLst/>
              <a:uLnTx/>
              <a:uFillTx/>
              <a:latin typeface="微软雅黑" panose="020B0503020204020204" charset="-122"/>
              <a:ea typeface="微软雅黑" panose="020B0503020204020204" charset="-122"/>
              <a:cs typeface="Times New Roman" panose="02020603050405020304" pitchFamily="18" charset="0"/>
            </a:endParaRPr>
          </a:p>
        </p:txBody>
      </p:sp>
      <p:sp>
        <p:nvSpPr>
          <p:cNvPr id="30" name="矩形 29"/>
          <p:cNvSpPr/>
          <p:nvPr/>
        </p:nvSpPr>
        <p:spPr>
          <a:xfrm>
            <a:off x="3144264" y="2733086"/>
            <a:ext cx="184731" cy="461665"/>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en-US" altLang="zh-CN" sz="2400" b="0" i="0" u="none" strike="noStrike" kern="100" cap="none" spc="0" normalizeH="0" baseline="0" noProof="0" dirty="0">
              <a:ln>
                <a:noFill/>
              </a:ln>
              <a:solidFill>
                <a:srgbClr val="222B34"/>
              </a:solidFill>
              <a:effectLst/>
              <a:uLnTx/>
              <a:uFillTx/>
              <a:latin typeface="Arial" panose="020B0604020202020204"/>
              <a:ea typeface="微软雅黑" panose="020B0503020204020204" charset="-122"/>
              <a:cs typeface="Times New Roman" panose="02020603050405020304" pitchFamily="18" charset="0"/>
            </a:endParaRPr>
          </a:p>
        </p:txBody>
      </p:sp>
      <p:sp>
        <p:nvSpPr>
          <p:cNvPr id="6" name="AutoShape 59"/>
          <p:cNvSpPr/>
          <p:nvPr/>
        </p:nvSpPr>
        <p:spPr bwMode="auto">
          <a:xfrm>
            <a:off x="100960" y="248906"/>
            <a:ext cx="779757" cy="772764"/>
          </a:xfrm>
          <a:custGeom>
            <a:avLst/>
            <a:gdLst>
              <a:gd name="T0" fmla="+- 0 10794 23"/>
              <a:gd name="T1" fmla="*/ T0 w 21543"/>
              <a:gd name="T2" fmla="*/ 10800 h 21600"/>
              <a:gd name="T3" fmla="+- 0 10794 23"/>
              <a:gd name="T4" fmla="*/ T3 w 21543"/>
              <a:gd name="T5" fmla="*/ 10800 h 21600"/>
              <a:gd name="T6" fmla="+- 0 10794 23"/>
              <a:gd name="T7" fmla="*/ T6 w 21543"/>
              <a:gd name="T8" fmla="*/ 10800 h 21600"/>
              <a:gd name="T9" fmla="+- 0 10794 23"/>
              <a:gd name="T10" fmla="*/ T9 w 21543"/>
              <a:gd name="T11" fmla="*/ 10800 h 21600"/>
            </a:gdLst>
            <a:ahLst/>
            <a:cxnLst>
              <a:cxn ang="0">
                <a:pos x="T1" y="T2"/>
              </a:cxn>
              <a:cxn ang="0">
                <a:pos x="T4" y="T5"/>
              </a:cxn>
              <a:cxn ang="0">
                <a:pos x="T7" y="T8"/>
              </a:cxn>
              <a:cxn ang="0">
                <a:pos x="T10" y="T11"/>
              </a:cxn>
            </a:cxnLst>
            <a:rect l="0" t="0" r="r" b="b"/>
            <a:pathLst>
              <a:path w="21543" h="21600">
                <a:moveTo>
                  <a:pt x="16976" y="19986"/>
                </a:moveTo>
                <a:lnTo>
                  <a:pt x="11226" y="17680"/>
                </a:lnTo>
                <a:cubicBezTo>
                  <a:pt x="11088" y="17626"/>
                  <a:pt x="10946" y="17608"/>
                  <a:pt x="10806" y="17600"/>
                </a:cubicBezTo>
                <a:lnTo>
                  <a:pt x="19660" y="3837"/>
                </a:lnTo>
                <a:cubicBezTo>
                  <a:pt x="19660" y="3837"/>
                  <a:pt x="16976" y="19986"/>
                  <a:pt x="16976" y="19986"/>
                </a:cubicBezTo>
                <a:close/>
                <a:moveTo>
                  <a:pt x="6859" y="16244"/>
                </a:moveTo>
                <a:cubicBezTo>
                  <a:pt x="6858" y="16242"/>
                  <a:pt x="6855" y="16240"/>
                  <a:pt x="6854" y="16238"/>
                </a:cubicBezTo>
                <a:lnTo>
                  <a:pt x="19606" y="2552"/>
                </a:lnTo>
                <a:lnTo>
                  <a:pt x="8735" y="19536"/>
                </a:lnTo>
                <a:cubicBezTo>
                  <a:pt x="8735" y="19536"/>
                  <a:pt x="6859" y="16244"/>
                  <a:pt x="6859" y="16244"/>
                </a:cubicBezTo>
                <a:close/>
                <a:moveTo>
                  <a:pt x="2111" y="14024"/>
                </a:moveTo>
                <a:lnTo>
                  <a:pt x="17712" y="3595"/>
                </a:lnTo>
                <a:lnTo>
                  <a:pt x="6369" y="15770"/>
                </a:lnTo>
                <a:cubicBezTo>
                  <a:pt x="6309" y="15734"/>
                  <a:pt x="6256" y="15687"/>
                  <a:pt x="6190" y="15660"/>
                </a:cubicBezTo>
                <a:cubicBezTo>
                  <a:pt x="6190" y="15660"/>
                  <a:pt x="2111" y="14024"/>
                  <a:pt x="2111" y="14024"/>
                </a:cubicBezTo>
                <a:close/>
                <a:moveTo>
                  <a:pt x="21234" y="108"/>
                </a:moveTo>
                <a:cubicBezTo>
                  <a:pt x="21123" y="35"/>
                  <a:pt x="20996" y="0"/>
                  <a:pt x="20868" y="0"/>
                </a:cubicBezTo>
                <a:cubicBezTo>
                  <a:pt x="20738" y="0"/>
                  <a:pt x="20608" y="36"/>
                  <a:pt x="20495" y="113"/>
                </a:cubicBezTo>
                <a:lnTo>
                  <a:pt x="299" y="13613"/>
                </a:lnTo>
                <a:cubicBezTo>
                  <a:pt x="91" y="13751"/>
                  <a:pt x="-23" y="13995"/>
                  <a:pt x="3" y="14244"/>
                </a:cubicBezTo>
                <a:cubicBezTo>
                  <a:pt x="28" y="14494"/>
                  <a:pt x="190" y="14708"/>
                  <a:pt x="422" y="14801"/>
                </a:cubicBezTo>
                <a:lnTo>
                  <a:pt x="5689" y="16914"/>
                </a:lnTo>
                <a:lnTo>
                  <a:pt x="8166" y="21259"/>
                </a:lnTo>
                <a:cubicBezTo>
                  <a:pt x="8284" y="21468"/>
                  <a:pt x="8505" y="21597"/>
                  <a:pt x="8743" y="21599"/>
                </a:cubicBezTo>
                <a:lnTo>
                  <a:pt x="8751" y="21599"/>
                </a:lnTo>
                <a:cubicBezTo>
                  <a:pt x="8987" y="21599"/>
                  <a:pt x="9206" y="21474"/>
                  <a:pt x="9328" y="21271"/>
                </a:cubicBezTo>
                <a:lnTo>
                  <a:pt x="10726" y="18934"/>
                </a:lnTo>
                <a:lnTo>
                  <a:pt x="17253" y="21551"/>
                </a:lnTo>
                <a:cubicBezTo>
                  <a:pt x="17332" y="21584"/>
                  <a:pt x="17418" y="21599"/>
                  <a:pt x="17502" y="21599"/>
                </a:cubicBezTo>
                <a:cubicBezTo>
                  <a:pt x="17617" y="21599"/>
                  <a:pt x="17731" y="21571"/>
                  <a:pt x="17832" y="21512"/>
                </a:cubicBezTo>
                <a:cubicBezTo>
                  <a:pt x="18010" y="21412"/>
                  <a:pt x="18133" y="21238"/>
                  <a:pt x="18167" y="21035"/>
                </a:cubicBezTo>
                <a:lnTo>
                  <a:pt x="21533" y="785"/>
                </a:lnTo>
                <a:cubicBezTo>
                  <a:pt x="21576" y="520"/>
                  <a:pt x="21459" y="254"/>
                  <a:pt x="21234" y="108"/>
                </a:cubicBezTo>
              </a:path>
            </a:pathLst>
          </a:custGeom>
          <a:solidFill>
            <a:sysClr val="window" lastClr="FFFFFF"/>
          </a:solidFill>
          <a:ln>
            <a:noFill/>
          </a:ln>
          <a:effec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dirty="0">
              <a:ln>
                <a:noFill/>
              </a:ln>
              <a:solidFill>
                <a:srgbClr val="FFFFFF"/>
              </a:solidFill>
              <a:effectLst>
                <a:outerShdw blurRad="38100" dist="38100" dir="2700000" algn="tl">
                  <a:srgbClr val="000000"/>
                </a:outerShdw>
              </a:effectLst>
              <a:uLnTx/>
              <a:uFillTx/>
              <a:latin typeface="Gill Sans" charset="0"/>
              <a:ea typeface="宋体" panose="02010600030101010101" pitchFamily="2" charset="-122"/>
              <a:cs typeface="+mn-cs"/>
              <a:sym typeface="Gill Sans" charset="0"/>
            </a:endParaRPr>
          </a:p>
        </p:txBody>
      </p:sp>
      <p:sp>
        <p:nvSpPr>
          <p:cNvPr id="4" name="文本框 3"/>
          <p:cNvSpPr txBox="1"/>
          <p:nvPr/>
        </p:nvSpPr>
        <p:spPr>
          <a:xfrm flipH="1">
            <a:off x="1725930" y="69850"/>
            <a:ext cx="3213735" cy="36830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en-US" sz="1800" b="1" i="0" u="none" strike="noStrike" kern="1200" cap="none" spc="0" normalizeH="0" baseline="0" noProof="0" dirty="0">
                <a:ln>
                  <a:noFill/>
                </a:ln>
                <a:solidFill>
                  <a:prstClr val="black"/>
                </a:solidFill>
                <a:effectLst/>
                <a:uLnTx/>
                <a:uFillTx/>
                <a:latin typeface="Calibri Light" panose="020F0302020204030204"/>
                <a:ea typeface="微软雅黑" panose="020B0503020204020204" charset="-122"/>
                <a:cs typeface="+mn-cs"/>
              </a:rPr>
              <a:t>(6) </a:t>
            </a:r>
            <a:r>
              <a:rPr kumimoji="0" sz="1800" b="1" i="0" u="none" strike="noStrike" kern="1200" cap="none" spc="0" normalizeH="0" baseline="0" noProof="0" dirty="0">
                <a:ln>
                  <a:noFill/>
                </a:ln>
                <a:solidFill>
                  <a:prstClr val="black"/>
                </a:solidFill>
                <a:effectLst/>
                <a:uLnTx/>
                <a:uFillTx/>
                <a:latin typeface="Calibri Light" panose="020F0302020204030204"/>
                <a:ea typeface="微软雅黑" panose="020B0503020204020204" charset="-122"/>
                <a:cs typeface="+mn-cs"/>
              </a:rPr>
              <a:t>pojo实体类</a:t>
            </a:r>
            <a:endParaRPr kumimoji="0" sz="1800" b="1" i="0" u="none" strike="noStrike" kern="1200" cap="none" spc="0" normalizeH="0" baseline="0" noProof="0" dirty="0">
              <a:ln>
                <a:noFill/>
              </a:ln>
              <a:solidFill>
                <a:prstClr val="black"/>
              </a:solidFill>
              <a:effectLst/>
              <a:uLnTx/>
              <a:uFillTx/>
              <a:latin typeface="Calibri Light" panose="020F0302020204030204"/>
              <a:ea typeface="微软雅黑" panose="020B0503020204020204" charset="-122"/>
              <a:cs typeface="+mn-cs"/>
            </a:endParaRPr>
          </a:p>
        </p:txBody>
      </p:sp>
      <p:sp>
        <p:nvSpPr>
          <p:cNvPr id="7" name="AutoShape 126"/>
          <p:cNvSpPr/>
          <p:nvPr/>
        </p:nvSpPr>
        <p:spPr bwMode="auto">
          <a:xfrm>
            <a:off x="7564670" y="850638"/>
            <a:ext cx="626564" cy="62656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3499" y="14850"/>
                </a:moveTo>
                <a:cubicBezTo>
                  <a:pt x="9772" y="14850"/>
                  <a:pt x="6749" y="11827"/>
                  <a:pt x="6749" y="8100"/>
                </a:cubicBezTo>
                <a:cubicBezTo>
                  <a:pt x="6749" y="4372"/>
                  <a:pt x="9772" y="1350"/>
                  <a:pt x="13499" y="1350"/>
                </a:cubicBezTo>
                <a:cubicBezTo>
                  <a:pt x="17227" y="1350"/>
                  <a:pt x="20249" y="4372"/>
                  <a:pt x="20249" y="8100"/>
                </a:cubicBezTo>
                <a:cubicBezTo>
                  <a:pt x="20249" y="11827"/>
                  <a:pt x="17227" y="14850"/>
                  <a:pt x="13499" y="14850"/>
                </a:cubicBezTo>
                <a:moveTo>
                  <a:pt x="3236" y="20042"/>
                </a:moveTo>
                <a:cubicBezTo>
                  <a:pt x="3019" y="20266"/>
                  <a:pt x="2718" y="20408"/>
                  <a:pt x="2382" y="20408"/>
                </a:cubicBezTo>
                <a:cubicBezTo>
                  <a:pt x="1724" y="20408"/>
                  <a:pt x="1191" y="19875"/>
                  <a:pt x="1191" y="19218"/>
                </a:cubicBezTo>
                <a:cubicBezTo>
                  <a:pt x="1191" y="18881"/>
                  <a:pt x="1332" y="18580"/>
                  <a:pt x="1557" y="18363"/>
                </a:cubicBezTo>
                <a:lnTo>
                  <a:pt x="1551" y="18358"/>
                </a:lnTo>
                <a:lnTo>
                  <a:pt x="6996" y="12913"/>
                </a:lnTo>
                <a:cubicBezTo>
                  <a:pt x="7472" y="13555"/>
                  <a:pt x="8039" y="14122"/>
                  <a:pt x="8680" y="14599"/>
                </a:cubicBezTo>
                <a:cubicBezTo>
                  <a:pt x="8680" y="14599"/>
                  <a:pt x="3236" y="20042"/>
                  <a:pt x="3236" y="20042"/>
                </a:cubicBezTo>
                <a:close/>
                <a:moveTo>
                  <a:pt x="13499" y="0"/>
                </a:moveTo>
                <a:cubicBezTo>
                  <a:pt x="9026" y="0"/>
                  <a:pt x="5399" y="3626"/>
                  <a:pt x="5399" y="8100"/>
                </a:cubicBezTo>
                <a:cubicBezTo>
                  <a:pt x="5399" y="9467"/>
                  <a:pt x="5742" y="10754"/>
                  <a:pt x="6341" y="11884"/>
                </a:cubicBezTo>
                <a:lnTo>
                  <a:pt x="709" y="17515"/>
                </a:lnTo>
                <a:lnTo>
                  <a:pt x="713" y="17520"/>
                </a:lnTo>
                <a:cubicBezTo>
                  <a:pt x="274" y="17953"/>
                  <a:pt x="0" y="18552"/>
                  <a:pt x="0" y="19218"/>
                </a:cubicBezTo>
                <a:cubicBezTo>
                  <a:pt x="0" y="20533"/>
                  <a:pt x="1066" y="21599"/>
                  <a:pt x="2382" y="21599"/>
                </a:cubicBezTo>
                <a:cubicBezTo>
                  <a:pt x="3047" y="21599"/>
                  <a:pt x="3647" y="21326"/>
                  <a:pt x="4079" y="20885"/>
                </a:cubicBezTo>
                <a:lnTo>
                  <a:pt x="4078" y="20884"/>
                </a:lnTo>
                <a:lnTo>
                  <a:pt x="9708" y="15255"/>
                </a:lnTo>
                <a:cubicBezTo>
                  <a:pt x="10839" y="15856"/>
                  <a:pt x="12128" y="16200"/>
                  <a:pt x="13499" y="16200"/>
                </a:cubicBezTo>
                <a:cubicBezTo>
                  <a:pt x="17973" y="16200"/>
                  <a:pt x="21600" y="12573"/>
                  <a:pt x="21600" y="8100"/>
                </a:cubicBezTo>
                <a:cubicBezTo>
                  <a:pt x="21600" y="3626"/>
                  <a:pt x="17973" y="0"/>
                  <a:pt x="13499" y="0"/>
                </a:cubicBezTo>
              </a:path>
            </a:pathLst>
          </a:custGeom>
          <a:solidFill>
            <a:schemeClr val="bg1"/>
          </a:solidFill>
          <a:ln>
            <a:noFill/>
          </a:ln>
          <a:effectLst/>
        </p:spPr>
        <p:txBody>
          <a:bodyPr lIns="19050" tIns="19050" rIns="19050" bIns="19050" anchor="ctr"/>
          <a:lstStyle/>
          <a:p>
            <a:pPr algn="ctr" defTabSz="228600" fontAlgn="base" hangingPunct="0">
              <a:spcBef>
                <a:spcPct val="0"/>
              </a:spcBef>
              <a:spcAft>
                <a:spcPct val="0"/>
              </a:spcAft>
              <a:defRPr/>
            </a:pPr>
            <a:endParaRPr lang="en-US" sz="1500" kern="0" dirty="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9" name="文本框 8"/>
          <p:cNvSpPr txBox="1"/>
          <p:nvPr/>
        </p:nvSpPr>
        <p:spPr>
          <a:xfrm>
            <a:off x="608965" y="1645920"/>
            <a:ext cx="6955790" cy="368300"/>
          </a:xfrm>
          <a:prstGeom prst="rect">
            <a:avLst/>
          </a:prstGeom>
          <a:noFill/>
        </p:spPr>
        <p:txBody>
          <a:bodyPr wrap="square" rtlCol="0">
            <a:spAutoFit/>
          </a:bodyPr>
          <a:lstStyle/>
          <a:p>
            <a:r>
              <a:rPr lang="zh-CN" altLang="en-US">
                <a:solidFill>
                  <a:srgbClr val="C00000"/>
                </a:solidFill>
                <a:latin typeface="宋体" panose="02010600030101010101" pitchFamily="2" charset="-122"/>
                <a:ea typeface="宋体" panose="02010600030101010101" pitchFamily="2" charset="-122"/>
                <a:sym typeface="+mn-ea"/>
              </a:rPr>
              <a:t>◎</a:t>
            </a:r>
            <a:r>
              <a:rPr lang="zh-CN" altLang="en-US" sz="1400"/>
              <a:t>PageBean页面用于表示分页返回结果对象。</a:t>
            </a:r>
            <a:endParaRPr lang="zh-CN" altLang="en-US" sz="1400"/>
          </a:p>
        </p:txBody>
      </p:sp>
      <p:pic>
        <p:nvPicPr>
          <p:cNvPr id="3" name="图片 2"/>
          <p:cNvPicPr>
            <a:picLocks noChangeAspect="1"/>
          </p:cNvPicPr>
          <p:nvPr/>
        </p:nvPicPr>
        <p:blipFill>
          <a:blip r:embed="rId1"/>
          <a:stretch>
            <a:fillRect/>
          </a:stretch>
        </p:blipFill>
        <p:spPr>
          <a:xfrm>
            <a:off x="4541520" y="438150"/>
            <a:ext cx="4623435" cy="4325620"/>
          </a:xfrm>
          <a:prstGeom prst="rect">
            <a:avLst/>
          </a:prstGeom>
        </p:spPr>
      </p:pic>
    </p:spTree>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548640" y="522351"/>
            <a:ext cx="8046720" cy="4098798"/>
          </a:xfrm>
          <a:prstGeom prst="rect">
            <a:avLst/>
          </a:prstGeom>
          <a:solidFill>
            <a:schemeClr val="bg1"/>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Calibri Light" panose="020F0302020204030204"/>
              <a:ea typeface="微软雅黑" panose="020B0503020204020204" charset="-122"/>
              <a:cs typeface="+mn-cs"/>
            </a:endParaRPr>
          </a:p>
        </p:txBody>
      </p:sp>
      <p:sp>
        <p:nvSpPr>
          <p:cNvPr id="15" name="椭圆 14"/>
          <p:cNvSpPr/>
          <p:nvPr/>
        </p:nvSpPr>
        <p:spPr>
          <a:xfrm>
            <a:off x="7489" y="35100"/>
            <a:ext cx="1185567" cy="1201571"/>
          </a:xfrm>
          <a:prstGeom prst="ellipse">
            <a:avLst/>
          </a:prstGeom>
          <a:solidFill>
            <a:schemeClr val="accent1"/>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Calibri Light" panose="020F0302020204030204"/>
              <a:ea typeface="微软雅黑" panose="020B0503020204020204" charset="-122"/>
              <a:cs typeface="+mn-cs"/>
            </a:endParaRPr>
          </a:p>
        </p:txBody>
      </p:sp>
      <p:sp>
        <p:nvSpPr>
          <p:cNvPr id="23" name="矩形 22"/>
          <p:cNvSpPr/>
          <p:nvPr/>
        </p:nvSpPr>
        <p:spPr>
          <a:xfrm>
            <a:off x="3144264" y="2110758"/>
            <a:ext cx="184731" cy="646331"/>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3600" b="1" i="0" u="none" strike="noStrike" kern="100" cap="none" spc="0" normalizeH="0" baseline="0" noProof="0" dirty="0">
              <a:ln>
                <a:noFill/>
              </a:ln>
              <a:solidFill>
                <a:srgbClr val="222B34"/>
              </a:solidFill>
              <a:effectLst/>
              <a:uLnTx/>
              <a:uFillTx/>
              <a:latin typeface="微软雅黑" panose="020B0503020204020204" charset="-122"/>
              <a:ea typeface="微软雅黑" panose="020B0503020204020204" charset="-122"/>
              <a:cs typeface="Times New Roman" panose="02020603050405020304" pitchFamily="18" charset="0"/>
            </a:endParaRPr>
          </a:p>
        </p:txBody>
      </p:sp>
      <p:sp>
        <p:nvSpPr>
          <p:cNvPr id="30" name="矩形 29"/>
          <p:cNvSpPr/>
          <p:nvPr/>
        </p:nvSpPr>
        <p:spPr>
          <a:xfrm>
            <a:off x="3144264" y="2733086"/>
            <a:ext cx="184731" cy="461665"/>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en-US" altLang="zh-CN" sz="2400" b="0" i="0" u="none" strike="noStrike" kern="100" cap="none" spc="0" normalizeH="0" baseline="0" noProof="0" dirty="0">
              <a:ln>
                <a:noFill/>
              </a:ln>
              <a:solidFill>
                <a:srgbClr val="222B34"/>
              </a:solidFill>
              <a:effectLst/>
              <a:uLnTx/>
              <a:uFillTx/>
              <a:latin typeface="Arial" panose="020B0604020202020204"/>
              <a:ea typeface="微软雅黑" panose="020B0503020204020204" charset="-122"/>
              <a:cs typeface="Times New Roman" panose="02020603050405020304" pitchFamily="18" charset="0"/>
            </a:endParaRPr>
          </a:p>
        </p:txBody>
      </p:sp>
      <p:sp>
        <p:nvSpPr>
          <p:cNvPr id="6" name="AutoShape 59"/>
          <p:cNvSpPr/>
          <p:nvPr/>
        </p:nvSpPr>
        <p:spPr bwMode="auto">
          <a:xfrm>
            <a:off x="100960" y="248906"/>
            <a:ext cx="779757" cy="772764"/>
          </a:xfrm>
          <a:custGeom>
            <a:avLst/>
            <a:gdLst>
              <a:gd name="T0" fmla="+- 0 10794 23"/>
              <a:gd name="T1" fmla="*/ T0 w 21543"/>
              <a:gd name="T2" fmla="*/ 10800 h 21600"/>
              <a:gd name="T3" fmla="+- 0 10794 23"/>
              <a:gd name="T4" fmla="*/ T3 w 21543"/>
              <a:gd name="T5" fmla="*/ 10800 h 21600"/>
              <a:gd name="T6" fmla="+- 0 10794 23"/>
              <a:gd name="T7" fmla="*/ T6 w 21543"/>
              <a:gd name="T8" fmla="*/ 10800 h 21600"/>
              <a:gd name="T9" fmla="+- 0 10794 23"/>
              <a:gd name="T10" fmla="*/ T9 w 21543"/>
              <a:gd name="T11" fmla="*/ 10800 h 21600"/>
            </a:gdLst>
            <a:ahLst/>
            <a:cxnLst>
              <a:cxn ang="0">
                <a:pos x="T1" y="T2"/>
              </a:cxn>
              <a:cxn ang="0">
                <a:pos x="T4" y="T5"/>
              </a:cxn>
              <a:cxn ang="0">
                <a:pos x="T7" y="T8"/>
              </a:cxn>
              <a:cxn ang="0">
                <a:pos x="T10" y="T11"/>
              </a:cxn>
            </a:cxnLst>
            <a:rect l="0" t="0" r="r" b="b"/>
            <a:pathLst>
              <a:path w="21543" h="21600">
                <a:moveTo>
                  <a:pt x="16976" y="19986"/>
                </a:moveTo>
                <a:lnTo>
                  <a:pt x="11226" y="17680"/>
                </a:lnTo>
                <a:cubicBezTo>
                  <a:pt x="11088" y="17626"/>
                  <a:pt x="10946" y="17608"/>
                  <a:pt x="10806" y="17600"/>
                </a:cubicBezTo>
                <a:lnTo>
                  <a:pt x="19660" y="3837"/>
                </a:lnTo>
                <a:cubicBezTo>
                  <a:pt x="19660" y="3837"/>
                  <a:pt x="16976" y="19986"/>
                  <a:pt x="16976" y="19986"/>
                </a:cubicBezTo>
                <a:close/>
                <a:moveTo>
                  <a:pt x="6859" y="16244"/>
                </a:moveTo>
                <a:cubicBezTo>
                  <a:pt x="6858" y="16242"/>
                  <a:pt x="6855" y="16240"/>
                  <a:pt x="6854" y="16238"/>
                </a:cubicBezTo>
                <a:lnTo>
                  <a:pt x="19606" y="2552"/>
                </a:lnTo>
                <a:lnTo>
                  <a:pt x="8735" y="19536"/>
                </a:lnTo>
                <a:cubicBezTo>
                  <a:pt x="8735" y="19536"/>
                  <a:pt x="6859" y="16244"/>
                  <a:pt x="6859" y="16244"/>
                </a:cubicBezTo>
                <a:close/>
                <a:moveTo>
                  <a:pt x="2111" y="14024"/>
                </a:moveTo>
                <a:lnTo>
                  <a:pt x="17712" y="3595"/>
                </a:lnTo>
                <a:lnTo>
                  <a:pt x="6369" y="15770"/>
                </a:lnTo>
                <a:cubicBezTo>
                  <a:pt x="6309" y="15734"/>
                  <a:pt x="6256" y="15687"/>
                  <a:pt x="6190" y="15660"/>
                </a:cubicBezTo>
                <a:cubicBezTo>
                  <a:pt x="6190" y="15660"/>
                  <a:pt x="2111" y="14024"/>
                  <a:pt x="2111" y="14024"/>
                </a:cubicBezTo>
                <a:close/>
                <a:moveTo>
                  <a:pt x="21234" y="108"/>
                </a:moveTo>
                <a:cubicBezTo>
                  <a:pt x="21123" y="35"/>
                  <a:pt x="20996" y="0"/>
                  <a:pt x="20868" y="0"/>
                </a:cubicBezTo>
                <a:cubicBezTo>
                  <a:pt x="20738" y="0"/>
                  <a:pt x="20608" y="36"/>
                  <a:pt x="20495" y="113"/>
                </a:cubicBezTo>
                <a:lnTo>
                  <a:pt x="299" y="13613"/>
                </a:lnTo>
                <a:cubicBezTo>
                  <a:pt x="91" y="13751"/>
                  <a:pt x="-23" y="13995"/>
                  <a:pt x="3" y="14244"/>
                </a:cubicBezTo>
                <a:cubicBezTo>
                  <a:pt x="28" y="14494"/>
                  <a:pt x="190" y="14708"/>
                  <a:pt x="422" y="14801"/>
                </a:cubicBezTo>
                <a:lnTo>
                  <a:pt x="5689" y="16914"/>
                </a:lnTo>
                <a:lnTo>
                  <a:pt x="8166" y="21259"/>
                </a:lnTo>
                <a:cubicBezTo>
                  <a:pt x="8284" y="21468"/>
                  <a:pt x="8505" y="21597"/>
                  <a:pt x="8743" y="21599"/>
                </a:cubicBezTo>
                <a:lnTo>
                  <a:pt x="8751" y="21599"/>
                </a:lnTo>
                <a:cubicBezTo>
                  <a:pt x="8987" y="21599"/>
                  <a:pt x="9206" y="21474"/>
                  <a:pt x="9328" y="21271"/>
                </a:cubicBezTo>
                <a:lnTo>
                  <a:pt x="10726" y="18934"/>
                </a:lnTo>
                <a:lnTo>
                  <a:pt x="17253" y="21551"/>
                </a:lnTo>
                <a:cubicBezTo>
                  <a:pt x="17332" y="21584"/>
                  <a:pt x="17418" y="21599"/>
                  <a:pt x="17502" y="21599"/>
                </a:cubicBezTo>
                <a:cubicBezTo>
                  <a:pt x="17617" y="21599"/>
                  <a:pt x="17731" y="21571"/>
                  <a:pt x="17832" y="21512"/>
                </a:cubicBezTo>
                <a:cubicBezTo>
                  <a:pt x="18010" y="21412"/>
                  <a:pt x="18133" y="21238"/>
                  <a:pt x="18167" y="21035"/>
                </a:cubicBezTo>
                <a:lnTo>
                  <a:pt x="21533" y="785"/>
                </a:lnTo>
                <a:cubicBezTo>
                  <a:pt x="21576" y="520"/>
                  <a:pt x="21459" y="254"/>
                  <a:pt x="21234" y="108"/>
                </a:cubicBezTo>
              </a:path>
            </a:pathLst>
          </a:custGeom>
          <a:solidFill>
            <a:sysClr val="window" lastClr="FFFFFF"/>
          </a:solidFill>
          <a:ln>
            <a:noFill/>
          </a:ln>
          <a:effec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dirty="0">
              <a:ln>
                <a:noFill/>
              </a:ln>
              <a:solidFill>
                <a:srgbClr val="FFFFFF"/>
              </a:solidFill>
              <a:effectLst>
                <a:outerShdw blurRad="38100" dist="38100" dir="2700000" algn="tl">
                  <a:srgbClr val="000000"/>
                </a:outerShdw>
              </a:effectLst>
              <a:uLnTx/>
              <a:uFillTx/>
              <a:latin typeface="Gill Sans" charset="0"/>
              <a:ea typeface="宋体" panose="02010600030101010101" pitchFamily="2" charset="-122"/>
              <a:cs typeface="+mn-cs"/>
              <a:sym typeface="Gill Sans" charset="0"/>
            </a:endParaRPr>
          </a:p>
        </p:txBody>
      </p:sp>
      <p:sp>
        <p:nvSpPr>
          <p:cNvPr id="4" name="文本框 3"/>
          <p:cNvSpPr txBox="1"/>
          <p:nvPr/>
        </p:nvSpPr>
        <p:spPr>
          <a:xfrm flipH="1">
            <a:off x="1725930" y="69850"/>
            <a:ext cx="3213735" cy="36830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en-US" sz="1800" b="1" i="0" u="none" strike="noStrike" kern="1200" cap="none" spc="0" normalizeH="0" baseline="0" noProof="0" dirty="0">
                <a:ln>
                  <a:noFill/>
                </a:ln>
                <a:solidFill>
                  <a:prstClr val="black"/>
                </a:solidFill>
                <a:effectLst/>
                <a:uLnTx/>
                <a:uFillTx/>
                <a:latin typeface="Calibri Light" panose="020F0302020204030204"/>
                <a:ea typeface="微软雅黑" panose="020B0503020204020204" charset="-122"/>
                <a:cs typeface="+mn-cs"/>
              </a:rPr>
              <a:t>(6) </a:t>
            </a:r>
            <a:r>
              <a:rPr kumimoji="0" sz="1800" b="1" i="0" u="none" strike="noStrike" kern="1200" cap="none" spc="0" normalizeH="0" baseline="0" noProof="0" dirty="0">
                <a:ln>
                  <a:noFill/>
                </a:ln>
                <a:solidFill>
                  <a:prstClr val="black"/>
                </a:solidFill>
                <a:effectLst/>
                <a:uLnTx/>
                <a:uFillTx/>
                <a:latin typeface="Calibri Light" panose="020F0302020204030204"/>
                <a:ea typeface="微软雅黑" panose="020B0503020204020204" charset="-122"/>
                <a:cs typeface="+mn-cs"/>
              </a:rPr>
              <a:t>pojo实体类</a:t>
            </a:r>
            <a:endParaRPr kumimoji="0" sz="1800" b="1" i="0" u="none" strike="noStrike" kern="1200" cap="none" spc="0" normalizeH="0" baseline="0" noProof="0" dirty="0">
              <a:ln>
                <a:noFill/>
              </a:ln>
              <a:solidFill>
                <a:prstClr val="black"/>
              </a:solidFill>
              <a:effectLst/>
              <a:uLnTx/>
              <a:uFillTx/>
              <a:latin typeface="Calibri Light" panose="020F0302020204030204"/>
              <a:ea typeface="微软雅黑" panose="020B0503020204020204" charset="-122"/>
              <a:cs typeface="+mn-cs"/>
            </a:endParaRPr>
          </a:p>
        </p:txBody>
      </p:sp>
      <p:sp>
        <p:nvSpPr>
          <p:cNvPr id="7" name="AutoShape 126"/>
          <p:cNvSpPr/>
          <p:nvPr/>
        </p:nvSpPr>
        <p:spPr bwMode="auto">
          <a:xfrm>
            <a:off x="7564670" y="850638"/>
            <a:ext cx="626564" cy="62656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3499" y="14850"/>
                </a:moveTo>
                <a:cubicBezTo>
                  <a:pt x="9772" y="14850"/>
                  <a:pt x="6749" y="11827"/>
                  <a:pt x="6749" y="8100"/>
                </a:cubicBezTo>
                <a:cubicBezTo>
                  <a:pt x="6749" y="4372"/>
                  <a:pt x="9772" y="1350"/>
                  <a:pt x="13499" y="1350"/>
                </a:cubicBezTo>
                <a:cubicBezTo>
                  <a:pt x="17227" y="1350"/>
                  <a:pt x="20249" y="4372"/>
                  <a:pt x="20249" y="8100"/>
                </a:cubicBezTo>
                <a:cubicBezTo>
                  <a:pt x="20249" y="11827"/>
                  <a:pt x="17227" y="14850"/>
                  <a:pt x="13499" y="14850"/>
                </a:cubicBezTo>
                <a:moveTo>
                  <a:pt x="3236" y="20042"/>
                </a:moveTo>
                <a:cubicBezTo>
                  <a:pt x="3019" y="20266"/>
                  <a:pt x="2718" y="20408"/>
                  <a:pt x="2382" y="20408"/>
                </a:cubicBezTo>
                <a:cubicBezTo>
                  <a:pt x="1724" y="20408"/>
                  <a:pt x="1191" y="19875"/>
                  <a:pt x="1191" y="19218"/>
                </a:cubicBezTo>
                <a:cubicBezTo>
                  <a:pt x="1191" y="18881"/>
                  <a:pt x="1332" y="18580"/>
                  <a:pt x="1557" y="18363"/>
                </a:cubicBezTo>
                <a:lnTo>
                  <a:pt x="1551" y="18358"/>
                </a:lnTo>
                <a:lnTo>
                  <a:pt x="6996" y="12913"/>
                </a:lnTo>
                <a:cubicBezTo>
                  <a:pt x="7472" y="13555"/>
                  <a:pt x="8039" y="14122"/>
                  <a:pt x="8680" y="14599"/>
                </a:cubicBezTo>
                <a:cubicBezTo>
                  <a:pt x="8680" y="14599"/>
                  <a:pt x="3236" y="20042"/>
                  <a:pt x="3236" y="20042"/>
                </a:cubicBezTo>
                <a:close/>
                <a:moveTo>
                  <a:pt x="13499" y="0"/>
                </a:moveTo>
                <a:cubicBezTo>
                  <a:pt x="9026" y="0"/>
                  <a:pt x="5399" y="3626"/>
                  <a:pt x="5399" y="8100"/>
                </a:cubicBezTo>
                <a:cubicBezTo>
                  <a:pt x="5399" y="9467"/>
                  <a:pt x="5742" y="10754"/>
                  <a:pt x="6341" y="11884"/>
                </a:cubicBezTo>
                <a:lnTo>
                  <a:pt x="709" y="17515"/>
                </a:lnTo>
                <a:lnTo>
                  <a:pt x="713" y="17520"/>
                </a:lnTo>
                <a:cubicBezTo>
                  <a:pt x="274" y="17953"/>
                  <a:pt x="0" y="18552"/>
                  <a:pt x="0" y="19218"/>
                </a:cubicBezTo>
                <a:cubicBezTo>
                  <a:pt x="0" y="20533"/>
                  <a:pt x="1066" y="21599"/>
                  <a:pt x="2382" y="21599"/>
                </a:cubicBezTo>
                <a:cubicBezTo>
                  <a:pt x="3047" y="21599"/>
                  <a:pt x="3647" y="21326"/>
                  <a:pt x="4079" y="20885"/>
                </a:cubicBezTo>
                <a:lnTo>
                  <a:pt x="4078" y="20884"/>
                </a:lnTo>
                <a:lnTo>
                  <a:pt x="9708" y="15255"/>
                </a:lnTo>
                <a:cubicBezTo>
                  <a:pt x="10839" y="15856"/>
                  <a:pt x="12128" y="16200"/>
                  <a:pt x="13499" y="16200"/>
                </a:cubicBezTo>
                <a:cubicBezTo>
                  <a:pt x="17973" y="16200"/>
                  <a:pt x="21600" y="12573"/>
                  <a:pt x="21600" y="8100"/>
                </a:cubicBezTo>
                <a:cubicBezTo>
                  <a:pt x="21600" y="3626"/>
                  <a:pt x="17973" y="0"/>
                  <a:pt x="13499" y="0"/>
                </a:cubicBezTo>
              </a:path>
            </a:pathLst>
          </a:custGeom>
          <a:solidFill>
            <a:schemeClr val="bg1"/>
          </a:solidFill>
          <a:ln>
            <a:noFill/>
          </a:ln>
          <a:effectLst/>
        </p:spPr>
        <p:txBody>
          <a:bodyPr lIns="19050" tIns="19050" rIns="19050" bIns="19050" anchor="ctr"/>
          <a:lstStyle/>
          <a:p>
            <a:pPr algn="ctr" defTabSz="228600" fontAlgn="base" hangingPunct="0">
              <a:spcBef>
                <a:spcPct val="0"/>
              </a:spcBef>
              <a:spcAft>
                <a:spcPct val="0"/>
              </a:spcAft>
              <a:defRPr/>
            </a:pPr>
            <a:endParaRPr lang="en-US" sz="1500" kern="0" dirty="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9" name="文本框 8"/>
          <p:cNvSpPr txBox="1"/>
          <p:nvPr/>
        </p:nvSpPr>
        <p:spPr>
          <a:xfrm>
            <a:off x="880745" y="1610360"/>
            <a:ext cx="3046730" cy="1014730"/>
          </a:xfrm>
          <a:prstGeom prst="rect">
            <a:avLst/>
          </a:prstGeom>
          <a:noFill/>
        </p:spPr>
        <p:txBody>
          <a:bodyPr wrap="square" rtlCol="0">
            <a:spAutoFit/>
          </a:bodyPr>
          <a:lstStyle/>
          <a:p>
            <a:r>
              <a:rPr lang="zh-CN" altLang="en-US">
                <a:solidFill>
                  <a:srgbClr val="C00000"/>
                </a:solidFill>
                <a:latin typeface="宋体" panose="02010600030101010101" pitchFamily="2" charset="-122"/>
                <a:ea typeface="宋体" panose="02010600030101010101" pitchFamily="2" charset="-122"/>
                <a:sym typeface="+mn-ea"/>
              </a:rPr>
              <a:t>◎</a:t>
            </a:r>
            <a:r>
              <a:rPr lang="zh-CN" altLang="en-US" sz="1400"/>
              <a:t>Result页面用于表示统一响应结果。它包含了三个属性：code（业务状态码）、message（提示信息）和data（响应数据）。</a:t>
            </a:r>
            <a:endParaRPr lang="zh-CN" altLang="en-US" sz="1400"/>
          </a:p>
        </p:txBody>
      </p:sp>
      <p:pic>
        <p:nvPicPr>
          <p:cNvPr id="3" name="图片 2"/>
          <p:cNvPicPr>
            <a:picLocks noChangeAspect="1"/>
          </p:cNvPicPr>
          <p:nvPr/>
        </p:nvPicPr>
        <p:blipFill>
          <a:blip r:embed="rId1"/>
          <a:stretch>
            <a:fillRect/>
          </a:stretch>
        </p:blipFill>
        <p:spPr>
          <a:xfrm>
            <a:off x="4575175" y="-99060"/>
            <a:ext cx="4020185" cy="5342255"/>
          </a:xfrm>
          <a:prstGeom prst="rect">
            <a:avLst/>
          </a:prstGeom>
        </p:spPr>
      </p:pic>
    </p:spTree>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548640" y="522351"/>
            <a:ext cx="8046720" cy="4098798"/>
          </a:xfrm>
          <a:prstGeom prst="rect">
            <a:avLst/>
          </a:prstGeom>
          <a:solidFill>
            <a:schemeClr val="bg1"/>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Calibri Light" panose="020F0302020204030204"/>
              <a:ea typeface="微软雅黑" panose="020B0503020204020204" charset="-122"/>
              <a:cs typeface="+mn-cs"/>
            </a:endParaRPr>
          </a:p>
        </p:txBody>
      </p:sp>
      <p:sp>
        <p:nvSpPr>
          <p:cNvPr id="15" name="椭圆 14"/>
          <p:cNvSpPr/>
          <p:nvPr/>
        </p:nvSpPr>
        <p:spPr>
          <a:xfrm>
            <a:off x="7489" y="35100"/>
            <a:ext cx="1185567" cy="1201571"/>
          </a:xfrm>
          <a:prstGeom prst="ellipse">
            <a:avLst/>
          </a:prstGeom>
          <a:solidFill>
            <a:schemeClr val="accent1"/>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Calibri Light" panose="020F0302020204030204"/>
              <a:ea typeface="微软雅黑" panose="020B0503020204020204" charset="-122"/>
              <a:cs typeface="+mn-cs"/>
            </a:endParaRPr>
          </a:p>
        </p:txBody>
      </p:sp>
      <p:sp>
        <p:nvSpPr>
          <p:cNvPr id="23" name="矩形 22"/>
          <p:cNvSpPr/>
          <p:nvPr/>
        </p:nvSpPr>
        <p:spPr>
          <a:xfrm>
            <a:off x="3144264" y="2110758"/>
            <a:ext cx="184731" cy="646331"/>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3600" b="1" i="0" u="none" strike="noStrike" kern="100" cap="none" spc="0" normalizeH="0" baseline="0" noProof="0" dirty="0">
              <a:ln>
                <a:noFill/>
              </a:ln>
              <a:solidFill>
                <a:srgbClr val="222B34"/>
              </a:solidFill>
              <a:effectLst/>
              <a:uLnTx/>
              <a:uFillTx/>
              <a:latin typeface="微软雅黑" panose="020B0503020204020204" charset="-122"/>
              <a:ea typeface="微软雅黑" panose="020B0503020204020204" charset="-122"/>
              <a:cs typeface="Times New Roman" panose="02020603050405020304" pitchFamily="18" charset="0"/>
            </a:endParaRPr>
          </a:p>
        </p:txBody>
      </p:sp>
      <p:sp>
        <p:nvSpPr>
          <p:cNvPr id="30" name="矩形 29"/>
          <p:cNvSpPr/>
          <p:nvPr/>
        </p:nvSpPr>
        <p:spPr>
          <a:xfrm>
            <a:off x="3144264" y="2733086"/>
            <a:ext cx="184731" cy="461665"/>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en-US" altLang="zh-CN" sz="2400" b="0" i="0" u="none" strike="noStrike" kern="100" cap="none" spc="0" normalizeH="0" baseline="0" noProof="0" dirty="0">
              <a:ln>
                <a:noFill/>
              </a:ln>
              <a:solidFill>
                <a:srgbClr val="222B34"/>
              </a:solidFill>
              <a:effectLst/>
              <a:uLnTx/>
              <a:uFillTx/>
              <a:latin typeface="Arial" panose="020B0604020202020204"/>
              <a:ea typeface="微软雅黑" panose="020B0503020204020204" charset="-122"/>
              <a:cs typeface="Times New Roman" panose="02020603050405020304" pitchFamily="18" charset="0"/>
            </a:endParaRPr>
          </a:p>
        </p:txBody>
      </p:sp>
      <p:sp>
        <p:nvSpPr>
          <p:cNvPr id="6" name="AutoShape 59"/>
          <p:cNvSpPr/>
          <p:nvPr/>
        </p:nvSpPr>
        <p:spPr bwMode="auto">
          <a:xfrm>
            <a:off x="100960" y="248906"/>
            <a:ext cx="779757" cy="772764"/>
          </a:xfrm>
          <a:custGeom>
            <a:avLst/>
            <a:gdLst>
              <a:gd name="T0" fmla="+- 0 10794 23"/>
              <a:gd name="T1" fmla="*/ T0 w 21543"/>
              <a:gd name="T2" fmla="*/ 10800 h 21600"/>
              <a:gd name="T3" fmla="+- 0 10794 23"/>
              <a:gd name="T4" fmla="*/ T3 w 21543"/>
              <a:gd name="T5" fmla="*/ 10800 h 21600"/>
              <a:gd name="T6" fmla="+- 0 10794 23"/>
              <a:gd name="T7" fmla="*/ T6 w 21543"/>
              <a:gd name="T8" fmla="*/ 10800 h 21600"/>
              <a:gd name="T9" fmla="+- 0 10794 23"/>
              <a:gd name="T10" fmla="*/ T9 w 21543"/>
              <a:gd name="T11" fmla="*/ 10800 h 21600"/>
            </a:gdLst>
            <a:ahLst/>
            <a:cxnLst>
              <a:cxn ang="0">
                <a:pos x="T1" y="T2"/>
              </a:cxn>
              <a:cxn ang="0">
                <a:pos x="T4" y="T5"/>
              </a:cxn>
              <a:cxn ang="0">
                <a:pos x="T7" y="T8"/>
              </a:cxn>
              <a:cxn ang="0">
                <a:pos x="T10" y="T11"/>
              </a:cxn>
            </a:cxnLst>
            <a:rect l="0" t="0" r="r" b="b"/>
            <a:pathLst>
              <a:path w="21543" h="21600">
                <a:moveTo>
                  <a:pt x="16976" y="19986"/>
                </a:moveTo>
                <a:lnTo>
                  <a:pt x="11226" y="17680"/>
                </a:lnTo>
                <a:cubicBezTo>
                  <a:pt x="11088" y="17626"/>
                  <a:pt x="10946" y="17608"/>
                  <a:pt x="10806" y="17600"/>
                </a:cubicBezTo>
                <a:lnTo>
                  <a:pt x="19660" y="3837"/>
                </a:lnTo>
                <a:cubicBezTo>
                  <a:pt x="19660" y="3837"/>
                  <a:pt x="16976" y="19986"/>
                  <a:pt x="16976" y="19986"/>
                </a:cubicBezTo>
                <a:close/>
                <a:moveTo>
                  <a:pt x="6859" y="16244"/>
                </a:moveTo>
                <a:cubicBezTo>
                  <a:pt x="6858" y="16242"/>
                  <a:pt x="6855" y="16240"/>
                  <a:pt x="6854" y="16238"/>
                </a:cubicBezTo>
                <a:lnTo>
                  <a:pt x="19606" y="2552"/>
                </a:lnTo>
                <a:lnTo>
                  <a:pt x="8735" y="19536"/>
                </a:lnTo>
                <a:cubicBezTo>
                  <a:pt x="8735" y="19536"/>
                  <a:pt x="6859" y="16244"/>
                  <a:pt x="6859" y="16244"/>
                </a:cubicBezTo>
                <a:close/>
                <a:moveTo>
                  <a:pt x="2111" y="14024"/>
                </a:moveTo>
                <a:lnTo>
                  <a:pt x="17712" y="3595"/>
                </a:lnTo>
                <a:lnTo>
                  <a:pt x="6369" y="15770"/>
                </a:lnTo>
                <a:cubicBezTo>
                  <a:pt x="6309" y="15734"/>
                  <a:pt x="6256" y="15687"/>
                  <a:pt x="6190" y="15660"/>
                </a:cubicBezTo>
                <a:cubicBezTo>
                  <a:pt x="6190" y="15660"/>
                  <a:pt x="2111" y="14024"/>
                  <a:pt x="2111" y="14024"/>
                </a:cubicBezTo>
                <a:close/>
                <a:moveTo>
                  <a:pt x="21234" y="108"/>
                </a:moveTo>
                <a:cubicBezTo>
                  <a:pt x="21123" y="35"/>
                  <a:pt x="20996" y="0"/>
                  <a:pt x="20868" y="0"/>
                </a:cubicBezTo>
                <a:cubicBezTo>
                  <a:pt x="20738" y="0"/>
                  <a:pt x="20608" y="36"/>
                  <a:pt x="20495" y="113"/>
                </a:cubicBezTo>
                <a:lnTo>
                  <a:pt x="299" y="13613"/>
                </a:lnTo>
                <a:cubicBezTo>
                  <a:pt x="91" y="13751"/>
                  <a:pt x="-23" y="13995"/>
                  <a:pt x="3" y="14244"/>
                </a:cubicBezTo>
                <a:cubicBezTo>
                  <a:pt x="28" y="14494"/>
                  <a:pt x="190" y="14708"/>
                  <a:pt x="422" y="14801"/>
                </a:cubicBezTo>
                <a:lnTo>
                  <a:pt x="5689" y="16914"/>
                </a:lnTo>
                <a:lnTo>
                  <a:pt x="8166" y="21259"/>
                </a:lnTo>
                <a:cubicBezTo>
                  <a:pt x="8284" y="21468"/>
                  <a:pt x="8505" y="21597"/>
                  <a:pt x="8743" y="21599"/>
                </a:cubicBezTo>
                <a:lnTo>
                  <a:pt x="8751" y="21599"/>
                </a:lnTo>
                <a:cubicBezTo>
                  <a:pt x="8987" y="21599"/>
                  <a:pt x="9206" y="21474"/>
                  <a:pt x="9328" y="21271"/>
                </a:cubicBezTo>
                <a:lnTo>
                  <a:pt x="10726" y="18934"/>
                </a:lnTo>
                <a:lnTo>
                  <a:pt x="17253" y="21551"/>
                </a:lnTo>
                <a:cubicBezTo>
                  <a:pt x="17332" y="21584"/>
                  <a:pt x="17418" y="21599"/>
                  <a:pt x="17502" y="21599"/>
                </a:cubicBezTo>
                <a:cubicBezTo>
                  <a:pt x="17617" y="21599"/>
                  <a:pt x="17731" y="21571"/>
                  <a:pt x="17832" y="21512"/>
                </a:cubicBezTo>
                <a:cubicBezTo>
                  <a:pt x="18010" y="21412"/>
                  <a:pt x="18133" y="21238"/>
                  <a:pt x="18167" y="21035"/>
                </a:cubicBezTo>
                <a:lnTo>
                  <a:pt x="21533" y="785"/>
                </a:lnTo>
                <a:cubicBezTo>
                  <a:pt x="21576" y="520"/>
                  <a:pt x="21459" y="254"/>
                  <a:pt x="21234" y="108"/>
                </a:cubicBezTo>
              </a:path>
            </a:pathLst>
          </a:custGeom>
          <a:solidFill>
            <a:sysClr val="window" lastClr="FFFFFF"/>
          </a:solidFill>
          <a:ln>
            <a:noFill/>
          </a:ln>
          <a:effec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dirty="0">
              <a:ln>
                <a:noFill/>
              </a:ln>
              <a:solidFill>
                <a:srgbClr val="FFFFFF"/>
              </a:solidFill>
              <a:effectLst>
                <a:outerShdw blurRad="38100" dist="38100" dir="2700000" algn="tl">
                  <a:srgbClr val="000000"/>
                </a:outerShdw>
              </a:effectLst>
              <a:uLnTx/>
              <a:uFillTx/>
              <a:latin typeface="Gill Sans" charset="0"/>
              <a:ea typeface="宋体" panose="02010600030101010101" pitchFamily="2" charset="-122"/>
              <a:cs typeface="+mn-cs"/>
              <a:sym typeface="Gill Sans" charset="0"/>
            </a:endParaRPr>
          </a:p>
        </p:txBody>
      </p:sp>
      <p:sp>
        <p:nvSpPr>
          <p:cNvPr id="4" name="文本框 3"/>
          <p:cNvSpPr txBox="1"/>
          <p:nvPr/>
        </p:nvSpPr>
        <p:spPr>
          <a:xfrm flipH="1">
            <a:off x="1725930" y="69850"/>
            <a:ext cx="3213735" cy="36830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en-US" sz="1800" b="1" i="0" u="none" strike="noStrike" kern="1200" cap="none" spc="0" normalizeH="0" baseline="0" noProof="0" dirty="0">
                <a:ln>
                  <a:noFill/>
                </a:ln>
                <a:solidFill>
                  <a:prstClr val="black"/>
                </a:solidFill>
                <a:effectLst/>
                <a:uLnTx/>
                <a:uFillTx/>
                <a:latin typeface="Calibri Light" panose="020F0302020204030204"/>
                <a:ea typeface="微软雅黑" panose="020B0503020204020204" charset="-122"/>
                <a:cs typeface="+mn-cs"/>
              </a:rPr>
              <a:t>(6) </a:t>
            </a:r>
            <a:r>
              <a:rPr kumimoji="0" sz="1800" b="1" i="0" u="none" strike="noStrike" kern="1200" cap="none" spc="0" normalizeH="0" baseline="0" noProof="0" dirty="0">
                <a:ln>
                  <a:noFill/>
                </a:ln>
                <a:solidFill>
                  <a:prstClr val="black"/>
                </a:solidFill>
                <a:effectLst/>
                <a:uLnTx/>
                <a:uFillTx/>
                <a:latin typeface="Calibri Light" panose="020F0302020204030204"/>
                <a:ea typeface="微软雅黑" panose="020B0503020204020204" charset="-122"/>
                <a:cs typeface="+mn-cs"/>
              </a:rPr>
              <a:t>pojo实体类</a:t>
            </a:r>
            <a:endParaRPr kumimoji="0" sz="1800" b="1" i="0" u="none" strike="noStrike" kern="1200" cap="none" spc="0" normalizeH="0" baseline="0" noProof="0" dirty="0">
              <a:ln>
                <a:noFill/>
              </a:ln>
              <a:solidFill>
                <a:prstClr val="black"/>
              </a:solidFill>
              <a:effectLst/>
              <a:uLnTx/>
              <a:uFillTx/>
              <a:latin typeface="Calibri Light" panose="020F0302020204030204"/>
              <a:ea typeface="微软雅黑" panose="020B0503020204020204" charset="-122"/>
              <a:cs typeface="+mn-cs"/>
            </a:endParaRPr>
          </a:p>
        </p:txBody>
      </p:sp>
      <p:sp>
        <p:nvSpPr>
          <p:cNvPr id="7" name="AutoShape 126"/>
          <p:cNvSpPr/>
          <p:nvPr/>
        </p:nvSpPr>
        <p:spPr bwMode="auto">
          <a:xfrm>
            <a:off x="7564670" y="850638"/>
            <a:ext cx="626564" cy="62656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3499" y="14850"/>
                </a:moveTo>
                <a:cubicBezTo>
                  <a:pt x="9772" y="14850"/>
                  <a:pt x="6749" y="11827"/>
                  <a:pt x="6749" y="8100"/>
                </a:cubicBezTo>
                <a:cubicBezTo>
                  <a:pt x="6749" y="4372"/>
                  <a:pt x="9772" y="1350"/>
                  <a:pt x="13499" y="1350"/>
                </a:cubicBezTo>
                <a:cubicBezTo>
                  <a:pt x="17227" y="1350"/>
                  <a:pt x="20249" y="4372"/>
                  <a:pt x="20249" y="8100"/>
                </a:cubicBezTo>
                <a:cubicBezTo>
                  <a:pt x="20249" y="11827"/>
                  <a:pt x="17227" y="14850"/>
                  <a:pt x="13499" y="14850"/>
                </a:cubicBezTo>
                <a:moveTo>
                  <a:pt x="3236" y="20042"/>
                </a:moveTo>
                <a:cubicBezTo>
                  <a:pt x="3019" y="20266"/>
                  <a:pt x="2718" y="20408"/>
                  <a:pt x="2382" y="20408"/>
                </a:cubicBezTo>
                <a:cubicBezTo>
                  <a:pt x="1724" y="20408"/>
                  <a:pt x="1191" y="19875"/>
                  <a:pt x="1191" y="19218"/>
                </a:cubicBezTo>
                <a:cubicBezTo>
                  <a:pt x="1191" y="18881"/>
                  <a:pt x="1332" y="18580"/>
                  <a:pt x="1557" y="18363"/>
                </a:cubicBezTo>
                <a:lnTo>
                  <a:pt x="1551" y="18358"/>
                </a:lnTo>
                <a:lnTo>
                  <a:pt x="6996" y="12913"/>
                </a:lnTo>
                <a:cubicBezTo>
                  <a:pt x="7472" y="13555"/>
                  <a:pt x="8039" y="14122"/>
                  <a:pt x="8680" y="14599"/>
                </a:cubicBezTo>
                <a:cubicBezTo>
                  <a:pt x="8680" y="14599"/>
                  <a:pt x="3236" y="20042"/>
                  <a:pt x="3236" y="20042"/>
                </a:cubicBezTo>
                <a:close/>
                <a:moveTo>
                  <a:pt x="13499" y="0"/>
                </a:moveTo>
                <a:cubicBezTo>
                  <a:pt x="9026" y="0"/>
                  <a:pt x="5399" y="3626"/>
                  <a:pt x="5399" y="8100"/>
                </a:cubicBezTo>
                <a:cubicBezTo>
                  <a:pt x="5399" y="9467"/>
                  <a:pt x="5742" y="10754"/>
                  <a:pt x="6341" y="11884"/>
                </a:cubicBezTo>
                <a:lnTo>
                  <a:pt x="709" y="17515"/>
                </a:lnTo>
                <a:lnTo>
                  <a:pt x="713" y="17520"/>
                </a:lnTo>
                <a:cubicBezTo>
                  <a:pt x="274" y="17953"/>
                  <a:pt x="0" y="18552"/>
                  <a:pt x="0" y="19218"/>
                </a:cubicBezTo>
                <a:cubicBezTo>
                  <a:pt x="0" y="20533"/>
                  <a:pt x="1066" y="21599"/>
                  <a:pt x="2382" y="21599"/>
                </a:cubicBezTo>
                <a:cubicBezTo>
                  <a:pt x="3047" y="21599"/>
                  <a:pt x="3647" y="21326"/>
                  <a:pt x="4079" y="20885"/>
                </a:cubicBezTo>
                <a:lnTo>
                  <a:pt x="4078" y="20884"/>
                </a:lnTo>
                <a:lnTo>
                  <a:pt x="9708" y="15255"/>
                </a:lnTo>
                <a:cubicBezTo>
                  <a:pt x="10839" y="15856"/>
                  <a:pt x="12128" y="16200"/>
                  <a:pt x="13499" y="16200"/>
                </a:cubicBezTo>
                <a:cubicBezTo>
                  <a:pt x="17973" y="16200"/>
                  <a:pt x="21600" y="12573"/>
                  <a:pt x="21600" y="8100"/>
                </a:cubicBezTo>
                <a:cubicBezTo>
                  <a:pt x="21600" y="3626"/>
                  <a:pt x="17973" y="0"/>
                  <a:pt x="13499" y="0"/>
                </a:cubicBezTo>
              </a:path>
            </a:pathLst>
          </a:custGeom>
          <a:solidFill>
            <a:schemeClr val="bg1"/>
          </a:solidFill>
          <a:ln>
            <a:noFill/>
          </a:ln>
          <a:effectLst/>
        </p:spPr>
        <p:txBody>
          <a:bodyPr lIns="19050" tIns="19050" rIns="19050" bIns="19050" anchor="ctr"/>
          <a:lstStyle/>
          <a:p>
            <a:pPr algn="ctr" defTabSz="228600" fontAlgn="base" hangingPunct="0">
              <a:spcBef>
                <a:spcPct val="0"/>
              </a:spcBef>
              <a:spcAft>
                <a:spcPct val="0"/>
              </a:spcAft>
              <a:defRPr/>
            </a:pPr>
            <a:endParaRPr lang="en-US" sz="1500" kern="0" dirty="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9" name="文本框 8"/>
          <p:cNvSpPr txBox="1"/>
          <p:nvPr/>
        </p:nvSpPr>
        <p:spPr>
          <a:xfrm>
            <a:off x="880745" y="1610360"/>
            <a:ext cx="3510280" cy="798830"/>
          </a:xfrm>
          <a:prstGeom prst="rect">
            <a:avLst/>
          </a:prstGeom>
          <a:noFill/>
        </p:spPr>
        <p:txBody>
          <a:bodyPr wrap="square" rtlCol="0">
            <a:spAutoFit/>
          </a:bodyPr>
          <a:lstStyle/>
          <a:p>
            <a:r>
              <a:rPr lang="zh-CN" altLang="en-US">
                <a:solidFill>
                  <a:srgbClr val="C00000"/>
                </a:solidFill>
                <a:latin typeface="宋体" panose="02010600030101010101" pitchFamily="2" charset="-122"/>
                <a:ea typeface="宋体" panose="02010600030101010101" pitchFamily="2" charset="-122"/>
                <a:sym typeface="+mn-ea"/>
              </a:rPr>
              <a:t>◎</a:t>
            </a:r>
            <a:r>
              <a:rPr lang="zh-CN" altLang="en-US" sz="1400"/>
              <a:t>User页面使用了Lombok库的@Data注解，该注解会自动生成getter和setter方法，以及equals、hashCode和toString方法。</a:t>
            </a:r>
            <a:endParaRPr lang="zh-CN" altLang="en-US" sz="1400"/>
          </a:p>
        </p:txBody>
      </p:sp>
      <p:pic>
        <p:nvPicPr>
          <p:cNvPr id="3" name="图片 2"/>
          <p:cNvPicPr>
            <a:picLocks noChangeAspect="1"/>
          </p:cNvPicPr>
          <p:nvPr/>
        </p:nvPicPr>
        <p:blipFill>
          <a:blip r:embed="rId1"/>
          <a:stretch>
            <a:fillRect/>
          </a:stretch>
        </p:blipFill>
        <p:spPr>
          <a:xfrm>
            <a:off x="4391025" y="438150"/>
            <a:ext cx="4737100" cy="4309745"/>
          </a:xfrm>
          <a:prstGeom prst="rect">
            <a:avLst/>
          </a:prstGeom>
        </p:spPr>
      </p:pic>
    </p:spTree>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548640" y="522351"/>
            <a:ext cx="8046720" cy="4098798"/>
          </a:xfrm>
          <a:prstGeom prst="rect">
            <a:avLst/>
          </a:prstGeom>
          <a:solidFill>
            <a:schemeClr val="bg1"/>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Calibri Light" panose="020F0302020204030204"/>
              <a:ea typeface="微软雅黑" panose="020B0503020204020204" charset="-122"/>
              <a:cs typeface="+mn-cs"/>
            </a:endParaRPr>
          </a:p>
        </p:txBody>
      </p:sp>
      <p:sp>
        <p:nvSpPr>
          <p:cNvPr id="15" name="椭圆 14"/>
          <p:cNvSpPr/>
          <p:nvPr/>
        </p:nvSpPr>
        <p:spPr>
          <a:xfrm>
            <a:off x="7489" y="35100"/>
            <a:ext cx="1185567" cy="1201571"/>
          </a:xfrm>
          <a:prstGeom prst="ellipse">
            <a:avLst/>
          </a:prstGeom>
          <a:solidFill>
            <a:schemeClr val="accent1"/>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Calibri Light" panose="020F0302020204030204"/>
              <a:ea typeface="微软雅黑" panose="020B0503020204020204" charset="-122"/>
              <a:cs typeface="+mn-cs"/>
            </a:endParaRPr>
          </a:p>
        </p:txBody>
      </p:sp>
      <p:sp>
        <p:nvSpPr>
          <p:cNvPr id="23" name="矩形 22"/>
          <p:cNvSpPr/>
          <p:nvPr/>
        </p:nvSpPr>
        <p:spPr>
          <a:xfrm>
            <a:off x="3144264" y="2110758"/>
            <a:ext cx="184731" cy="646331"/>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3600" b="1" i="0" u="none" strike="noStrike" kern="100" cap="none" spc="0" normalizeH="0" baseline="0" noProof="0" dirty="0">
              <a:ln>
                <a:noFill/>
              </a:ln>
              <a:solidFill>
                <a:srgbClr val="222B34"/>
              </a:solidFill>
              <a:effectLst/>
              <a:uLnTx/>
              <a:uFillTx/>
              <a:latin typeface="微软雅黑" panose="020B0503020204020204" charset="-122"/>
              <a:ea typeface="微软雅黑" panose="020B0503020204020204" charset="-122"/>
              <a:cs typeface="Times New Roman" panose="02020603050405020304" pitchFamily="18" charset="0"/>
            </a:endParaRPr>
          </a:p>
        </p:txBody>
      </p:sp>
      <p:sp>
        <p:nvSpPr>
          <p:cNvPr id="30" name="矩形 29"/>
          <p:cNvSpPr/>
          <p:nvPr/>
        </p:nvSpPr>
        <p:spPr>
          <a:xfrm>
            <a:off x="3144264" y="2733086"/>
            <a:ext cx="184731" cy="461665"/>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en-US" altLang="zh-CN" sz="2400" b="0" i="0" u="none" strike="noStrike" kern="100" cap="none" spc="0" normalizeH="0" baseline="0" noProof="0" dirty="0">
              <a:ln>
                <a:noFill/>
              </a:ln>
              <a:solidFill>
                <a:srgbClr val="222B34"/>
              </a:solidFill>
              <a:effectLst/>
              <a:uLnTx/>
              <a:uFillTx/>
              <a:latin typeface="Arial" panose="020B0604020202020204"/>
              <a:ea typeface="微软雅黑" panose="020B0503020204020204" charset="-122"/>
              <a:cs typeface="Times New Roman" panose="02020603050405020304" pitchFamily="18" charset="0"/>
            </a:endParaRPr>
          </a:p>
        </p:txBody>
      </p:sp>
      <p:sp>
        <p:nvSpPr>
          <p:cNvPr id="6" name="AutoShape 59"/>
          <p:cNvSpPr/>
          <p:nvPr/>
        </p:nvSpPr>
        <p:spPr bwMode="auto">
          <a:xfrm>
            <a:off x="100960" y="248906"/>
            <a:ext cx="779757" cy="772764"/>
          </a:xfrm>
          <a:custGeom>
            <a:avLst/>
            <a:gdLst>
              <a:gd name="T0" fmla="+- 0 10794 23"/>
              <a:gd name="T1" fmla="*/ T0 w 21543"/>
              <a:gd name="T2" fmla="*/ 10800 h 21600"/>
              <a:gd name="T3" fmla="+- 0 10794 23"/>
              <a:gd name="T4" fmla="*/ T3 w 21543"/>
              <a:gd name="T5" fmla="*/ 10800 h 21600"/>
              <a:gd name="T6" fmla="+- 0 10794 23"/>
              <a:gd name="T7" fmla="*/ T6 w 21543"/>
              <a:gd name="T8" fmla="*/ 10800 h 21600"/>
              <a:gd name="T9" fmla="+- 0 10794 23"/>
              <a:gd name="T10" fmla="*/ T9 w 21543"/>
              <a:gd name="T11" fmla="*/ 10800 h 21600"/>
            </a:gdLst>
            <a:ahLst/>
            <a:cxnLst>
              <a:cxn ang="0">
                <a:pos x="T1" y="T2"/>
              </a:cxn>
              <a:cxn ang="0">
                <a:pos x="T4" y="T5"/>
              </a:cxn>
              <a:cxn ang="0">
                <a:pos x="T7" y="T8"/>
              </a:cxn>
              <a:cxn ang="0">
                <a:pos x="T10" y="T11"/>
              </a:cxn>
            </a:cxnLst>
            <a:rect l="0" t="0" r="r" b="b"/>
            <a:pathLst>
              <a:path w="21543" h="21600">
                <a:moveTo>
                  <a:pt x="16976" y="19986"/>
                </a:moveTo>
                <a:lnTo>
                  <a:pt x="11226" y="17680"/>
                </a:lnTo>
                <a:cubicBezTo>
                  <a:pt x="11088" y="17626"/>
                  <a:pt x="10946" y="17608"/>
                  <a:pt x="10806" y="17600"/>
                </a:cubicBezTo>
                <a:lnTo>
                  <a:pt x="19660" y="3837"/>
                </a:lnTo>
                <a:cubicBezTo>
                  <a:pt x="19660" y="3837"/>
                  <a:pt x="16976" y="19986"/>
                  <a:pt x="16976" y="19986"/>
                </a:cubicBezTo>
                <a:close/>
                <a:moveTo>
                  <a:pt x="6859" y="16244"/>
                </a:moveTo>
                <a:cubicBezTo>
                  <a:pt x="6858" y="16242"/>
                  <a:pt x="6855" y="16240"/>
                  <a:pt x="6854" y="16238"/>
                </a:cubicBezTo>
                <a:lnTo>
                  <a:pt x="19606" y="2552"/>
                </a:lnTo>
                <a:lnTo>
                  <a:pt x="8735" y="19536"/>
                </a:lnTo>
                <a:cubicBezTo>
                  <a:pt x="8735" y="19536"/>
                  <a:pt x="6859" y="16244"/>
                  <a:pt x="6859" y="16244"/>
                </a:cubicBezTo>
                <a:close/>
                <a:moveTo>
                  <a:pt x="2111" y="14024"/>
                </a:moveTo>
                <a:lnTo>
                  <a:pt x="17712" y="3595"/>
                </a:lnTo>
                <a:lnTo>
                  <a:pt x="6369" y="15770"/>
                </a:lnTo>
                <a:cubicBezTo>
                  <a:pt x="6309" y="15734"/>
                  <a:pt x="6256" y="15687"/>
                  <a:pt x="6190" y="15660"/>
                </a:cubicBezTo>
                <a:cubicBezTo>
                  <a:pt x="6190" y="15660"/>
                  <a:pt x="2111" y="14024"/>
                  <a:pt x="2111" y="14024"/>
                </a:cubicBezTo>
                <a:close/>
                <a:moveTo>
                  <a:pt x="21234" y="108"/>
                </a:moveTo>
                <a:cubicBezTo>
                  <a:pt x="21123" y="35"/>
                  <a:pt x="20996" y="0"/>
                  <a:pt x="20868" y="0"/>
                </a:cubicBezTo>
                <a:cubicBezTo>
                  <a:pt x="20738" y="0"/>
                  <a:pt x="20608" y="36"/>
                  <a:pt x="20495" y="113"/>
                </a:cubicBezTo>
                <a:lnTo>
                  <a:pt x="299" y="13613"/>
                </a:lnTo>
                <a:cubicBezTo>
                  <a:pt x="91" y="13751"/>
                  <a:pt x="-23" y="13995"/>
                  <a:pt x="3" y="14244"/>
                </a:cubicBezTo>
                <a:cubicBezTo>
                  <a:pt x="28" y="14494"/>
                  <a:pt x="190" y="14708"/>
                  <a:pt x="422" y="14801"/>
                </a:cubicBezTo>
                <a:lnTo>
                  <a:pt x="5689" y="16914"/>
                </a:lnTo>
                <a:lnTo>
                  <a:pt x="8166" y="21259"/>
                </a:lnTo>
                <a:cubicBezTo>
                  <a:pt x="8284" y="21468"/>
                  <a:pt x="8505" y="21597"/>
                  <a:pt x="8743" y="21599"/>
                </a:cubicBezTo>
                <a:lnTo>
                  <a:pt x="8751" y="21599"/>
                </a:lnTo>
                <a:cubicBezTo>
                  <a:pt x="8987" y="21599"/>
                  <a:pt x="9206" y="21474"/>
                  <a:pt x="9328" y="21271"/>
                </a:cubicBezTo>
                <a:lnTo>
                  <a:pt x="10726" y="18934"/>
                </a:lnTo>
                <a:lnTo>
                  <a:pt x="17253" y="21551"/>
                </a:lnTo>
                <a:cubicBezTo>
                  <a:pt x="17332" y="21584"/>
                  <a:pt x="17418" y="21599"/>
                  <a:pt x="17502" y="21599"/>
                </a:cubicBezTo>
                <a:cubicBezTo>
                  <a:pt x="17617" y="21599"/>
                  <a:pt x="17731" y="21571"/>
                  <a:pt x="17832" y="21512"/>
                </a:cubicBezTo>
                <a:cubicBezTo>
                  <a:pt x="18010" y="21412"/>
                  <a:pt x="18133" y="21238"/>
                  <a:pt x="18167" y="21035"/>
                </a:cubicBezTo>
                <a:lnTo>
                  <a:pt x="21533" y="785"/>
                </a:lnTo>
                <a:cubicBezTo>
                  <a:pt x="21576" y="520"/>
                  <a:pt x="21459" y="254"/>
                  <a:pt x="21234" y="108"/>
                </a:cubicBezTo>
              </a:path>
            </a:pathLst>
          </a:custGeom>
          <a:solidFill>
            <a:sysClr val="window" lastClr="FFFFFF"/>
          </a:solidFill>
          <a:ln>
            <a:noFill/>
          </a:ln>
          <a:effec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dirty="0">
              <a:ln>
                <a:noFill/>
              </a:ln>
              <a:solidFill>
                <a:srgbClr val="FFFFFF"/>
              </a:solidFill>
              <a:effectLst>
                <a:outerShdw blurRad="38100" dist="38100" dir="2700000" algn="tl">
                  <a:srgbClr val="000000"/>
                </a:outerShdw>
              </a:effectLst>
              <a:uLnTx/>
              <a:uFillTx/>
              <a:latin typeface="Gill Sans" charset="0"/>
              <a:ea typeface="宋体" panose="02010600030101010101" pitchFamily="2" charset="-122"/>
              <a:cs typeface="+mn-cs"/>
              <a:sym typeface="Gill Sans" charset="0"/>
            </a:endParaRPr>
          </a:p>
        </p:txBody>
      </p:sp>
      <p:sp>
        <p:nvSpPr>
          <p:cNvPr id="4" name="文本框 3"/>
          <p:cNvSpPr txBox="1"/>
          <p:nvPr/>
        </p:nvSpPr>
        <p:spPr>
          <a:xfrm flipH="1">
            <a:off x="1725930" y="69850"/>
            <a:ext cx="3213735" cy="36830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en-US" sz="1800" b="1" i="0" u="none" strike="noStrike" kern="1200" cap="none" spc="0" normalizeH="0" baseline="0" noProof="0" dirty="0">
                <a:ln>
                  <a:noFill/>
                </a:ln>
                <a:solidFill>
                  <a:prstClr val="black"/>
                </a:solidFill>
                <a:effectLst/>
                <a:uLnTx/>
                <a:uFillTx/>
                <a:latin typeface="Calibri Light" panose="020F0302020204030204"/>
                <a:ea typeface="微软雅黑" panose="020B0503020204020204" charset="-122"/>
                <a:cs typeface="+mn-cs"/>
              </a:rPr>
              <a:t>(7)</a:t>
            </a:r>
            <a:r>
              <a:rPr kumimoji="0" sz="1800" b="1" i="0" u="none" strike="noStrike" kern="1200" cap="none" spc="0" normalizeH="0" baseline="0" noProof="0" dirty="0">
                <a:ln>
                  <a:noFill/>
                </a:ln>
                <a:solidFill>
                  <a:prstClr val="black"/>
                </a:solidFill>
                <a:effectLst/>
                <a:uLnTx/>
                <a:uFillTx/>
                <a:latin typeface="Calibri Light" panose="020F0302020204030204"/>
                <a:ea typeface="微软雅黑" panose="020B0503020204020204" charset="-122"/>
                <a:cs typeface="+mn-cs"/>
              </a:rPr>
              <a:t> service服务层</a:t>
            </a:r>
            <a:endParaRPr kumimoji="0" sz="1800" b="1" i="0" u="none" strike="noStrike" kern="1200" cap="none" spc="0" normalizeH="0" baseline="0" noProof="0" dirty="0">
              <a:ln>
                <a:noFill/>
              </a:ln>
              <a:solidFill>
                <a:prstClr val="black"/>
              </a:solidFill>
              <a:effectLst/>
              <a:uLnTx/>
              <a:uFillTx/>
              <a:latin typeface="Calibri Light" panose="020F0302020204030204"/>
              <a:ea typeface="微软雅黑" panose="020B0503020204020204" charset="-122"/>
              <a:cs typeface="+mn-cs"/>
            </a:endParaRPr>
          </a:p>
        </p:txBody>
      </p:sp>
      <p:sp>
        <p:nvSpPr>
          <p:cNvPr id="7" name="AutoShape 126"/>
          <p:cNvSpPr/>
          <p:nvPr/>
        </p:nvSpPr>
        <p:spPr bwMode="auto">
          <a:xfrm>
            <a:off x="7564670" y="850638"/>
            <a:ext cx="626564" cy="62656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3499" y="14850"/>
                </a:moveTo>
                <a:cubicBezTo>
                  <a:pt x="9772" y="14850"/>
                  <a:pt x="6749" y="11827"/>
                  <a:pt x="6749" y="8100"/>
                </a:cubicBezTo>
                <a:cubicBezTo>
                  <a:pt x="6749" y="4372"/>
                  <a:pt x="9772" y="1350"/>
                  <a:pt x="13499" y="1350"/>
                </a:cubicBezTo>
                <a:cubicBezTo>
                  <a:pt x="17227" y="1350"/>
                  <a:pt x="20249" y="4372"/>
                  <a:pt x="20249" y="8100"/>
                </a:cubicBezTo>
                <a:cubicBezTo>
                  <a:pt x="20249" y="11827"/>
                  <a:pt x="17227" y="14850"/>
                  <a:pt x="13499" y="14850"/>
                </a:cubicBezTo>
                <a:moveTo>
                  <a:pt x="3236" y="20042"/>
                </a:moveTo>
                <a:cubicBezTo>
                  <a:pt x="3019" y="20266"/>
                  <a:pt x="2718" y="20408"/>
                  <a:pt x="2382" y="20408"/>
                </a:cubicBezTo>
                <a:cubicBezTo>
                  <a:pt x="1724" y="20408"/>
                  <a:pt x="1191" y="19875"/>
                  <a:pt x="1191" y="19218"/>
                </a:cubicBezTo>
                <a:cubicBezTo>
                  <a:pt x="1191" y="18881"/>
                  <a:pt x="1332" y="18580"/>
                  <a:pt x="1557" y="18363"/>
                </a:cubicBezTo>
                <a:lnTo>
                  <a:pt x="1551" y="18358"/>
                </a:lnTo>
                <a:lnTo>
                  <a:pt x="6996" y="12913"/>
                </a:lnTo>
                <a:cubicBezTo>
                  <a:pt x="7472" y="13555"/>
                  <a:pt x="8039" y="14122"/>
                  <a:pt x="8680" y="14599"/>
                </a:cubicBezTo>
                <a:cubicBezTo>
                  <a:pt x="8680" y="14599"/>
                  <a:pt x="3236" y="20042"/>
                  <a:pt x="3236" y="20042"/>
                </a:cubicBezTo>
                <a:close/>
                <a:moveTo>
                  <a:pt x="13499" y="0"/>
                </a:moveTo>
                <a:cubicBezTo>
                  <a:pt x="9026" y="0"/>
                  <a:pt x="5399" y="3626"/>
                  <a:pt x="5399" y="8100"/>
                </a:cubicBezTo>
                <a:cubicBezTo>
                  <a:pt x="5399" y="9467"/>
                  <a:pt x="5742" y="10754"/>
                  <a:pt x="6341" y="11884"/>
                </a:cubicBezTo>
                <a:lnTo>
                  <a:pt x="709" y="17515"/>
                </a:lnTo>
                <a:lnTo>
                  <a:pt x="713" y="17520"/>
                </a:lnTo>
                <a:cubicBezTo>
                  <a:pt x="274" y="17953"/>
                  <a:pt x="0" y="18552"/>
                  <a:pt x="0" y="19218"/>
                </a:cubicBezTo>
                <a:cubicBezTo>
                  <a:pt x="0" y="20533"/>
                  <a:pt x="1066" y="21599"/>
                  <a:pt x="2382" y="21599"/>
                </a:cubicBezTo>
                <a:cubicBezTo>
                  <a:pt x="3047" y="21599"/>
                  <a:pt x="3647" y="21326"/>
                  <a:pt x="4079" y="20885"/>
                </a:cubicBezTo>
                <a:lnTo>
                  <a:pt x="4078" y="20884"/>
                </a:lnTo>
                <a:lnTo>
                  <a:pt x="9708" y="15255"/>
                </a:lnTo>
                <a:cubicBezTo>
                  <a:pt x="10839" y="15856"/>
                  <a:pt x="12128" y="16200"/>
                  <a:pt x="13499" y="16200"/>
                </a:cubicBezTo>
                <a:cubicBezTo>
                  <a:pt x="17973" y="16200"/>
                  <a:pt x="21600" y="12573"/>
                  <a:pt x="21600" y="8100"/>
                </a:cubicBezTo>
                <a:cubicBezTo>
                  <a:pt x="21600" y="3626"/>
                  <a:pt x="17973" y="0"/>
                  <a:pt x="13499" y="0"/>
                </a:cubicBezTo>
              </a:path>
            </a:pathLst>
          </a:custGeom>
          <a:solidFill>
            <a:schemeClr val="bg1"/>
          </a:solidFill>
          <a:ln>
            <a:noFill/>
          </a:ln>
          <a:effectLst/>
        </p:spPr>
        <p:txBody>
          <a:bodyPr lIns="19050" tIns="19050" rIns="19050" bIns="19050" anchor="ctr"/>
          <a:lstStyle/>
          <a:p>
            <a:pPr algn="ctr" defTabSz="228600" fontAlgn="base" hangingPunct="0">
              <a:spcBef>
                <a:spcPct val="0"/>
              </a:spcBef>
              <a:spcAft>
                <a:spcPct val="0"/>
              </a:spcAft>
              <a:defRPr/>
            </a:pPr>
            <a:endParaRPr lang="en-US" sz="1500" kern="0" dirty="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9" name="文本框 8"/>
          <p:cNvSpPr txBox="1"/>
          <p:nvPr/>
        </p:nvSpPr>
        <p:spPr>
          <a:xfrm>
            <a:off x="1427480" y="618490"/>
            <a:ext cx="7167880" cy="583565"/>
          </a:xfrm>
          <a:prstGeom prst="rect">
            <a:avLst/>
          </a:prstGeom>
          <a:noFill/>
        </p:spPr>
        <p:txBody>
          <a:bodyPr wrap="square" rtlCol="0">
            <a:spAutoFit/>
          </a:bodyPr>
          <a:lstStyle/>
          <a:p>
            <a:r>
              <a:rPr lang="zh-CN" altLang="en-US">
                <a:solidFill>
                  <a:srgbClr val="C00000"/>
                </a:solidFill>
                <a:latin typeface="宋体" panose="02010600030101010101" pitchFamily="2" charset="-122"/>
                <a:ea typeface="宋体" panose="02010600030101010101" pitchFamily="2" charset="-122"/>
                <a:sym typeface="+mn-ea"/>
              </a:rPr>
              <a:t>◎</a:t>
            </a:r>
            <a:r>
              <a:rPr lang="zh-CN" altLang="en-US" sz="1400"/>
              <a:t>ArticleServiceImpl页面实现了ArticleService接口。主要用于处理文章相关的业务逻辑，包括添加、查询、更新和删除文章。</a:t>
            </a:r>
            <a:endParaRPr lang="zh-CN" altLang="en-US" sz="1400"/>
          </a:p>
        </p:txBody>
      </p:sp>
      <p:pic>
        <p:nvPicPr>
          <p:cNvPr id="2" name="图片 1"/>
          <p:cNvPicPr>
            <a:picLocks noChangeAspect="1"/>
          </p:cNvPicPr>
          <p:nvPr/>
        </p:nvPicPr>
        <p:blipFill>
          <a:blip r:embed="rId1"/>
          <a:stretch>
            <a:fillRect/>
          </a:stretch>
        </p:blipFill>
        <p:spPr>
          <a:xfrm>
            <a:off x="548640" y="1236345"/>
            <a:ext cx="6741795" cy="3530600"/>
          </a:xfrm>
          <a:prstGeom prst="rect">
            <a:avLst/>
          </a:prstGeom>
        </p:spPr>
      </p:pic>
    </p:spTree>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548640" y="522351"/>
            <a:ext cx="8046720" cy="4098798"/>
          </a:xfrm>
          <a:prstGeom prst="rect">
            <a:avLst/>
          </a:prstGeom>
          <a:solidFill>
            <a:schemeClr val="bg1"/>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Calibri Light" panose="020F0302020204030204"/>
              <a:ea typeface="微软雅黑" panose="020B0503020204020204" charset="-122"/>
              <a:cs typeface="+mn-cs"/>
            </a:endParaRPr>
          </a:p>
        </p:txBody>
      </p:sp>
      <p:sp>
        <p:nvSpPr>
          <p:cNvPr id="15" name="椭圆 14"/>
          <p:cNvSpPr/>
          <p:nvPr/>
        </p:nvSpPr>
        <p:spPr>
          <a:xfrm>
            <a:off x="7489" y="35100"/>
            <a:ext cx="1185567" cy="1201571"/>
          </a:xfrm>
          <a:prstGeom prst="ellipse">
            <a:avLst/>
          </a:prstGeom>
          <a:solidFill>
            <a:schemeClr val="accent1"/>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Calibri Light" panose="020F0302020204030204"/>
              <a:ea typeface="微软雅黑" panose="020B0503020204020204" charset="-122"/>
              <a:cs typeface="+mn-cs"/>
            </a:endParaRPr>
          </a:p>
        </p:txBody>
      </p:sp>
      <p:sp>
        <p:nvSpPr>
          <p:cNvPr id="23" name="矩形 22"/>
          <p:cNvSpPr/>
          <p:nvPr/>
        </p:nvSpPr>
        <p:spPr>
          <a:xfrm>
            <a:off x="3144264" y="2110758"/>
            <a:ext cx="184731" cy="646331"/>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3600" b="1" i="0" u="none" strike="noStrike" kern="100" cap="none" spc="0" normalizeH="0" baseline="0" noProof="0" dirty="0">
              <a:ln>
                <a:noFill/>
              </a:ln>
              <a:solidFill>
                <a:srgbClr val="222B34"/>
              </a:solidFill>
              <a:effectLst/>
              <a:uLnTx/>
              <a:uFillTx/>
              <a:latin typeface="微软雅黑" panose="020B0503020204020204" charset="-122"/>
              <a:ea typeface="微软雅黑" panose="020B0503020204020204" charset="-122"/>
              <a:cs typeface="Times New Roman" panose="02020603050405020304" pitchFamily="18" charset="0"/>
            </a:endParaRPr>
          </a:p>
        </p:txBody>
      </p:sp>
      <p:sp>
        <p:nvSpPr>
          <p:cNvPr id="30" name="矩形 29"/>
          <p:cNvSpPr/>
          <p:nvPr/>
        </p:nvSpPr>
        <p:spPr>
          <a:xfrm>
            <a:off x="3144264" y="2733086"/>
            <a:ext cx="184731" cy="461665"/>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en-US" altLang="zh-CN" sz="2400" b="0" i="0" u="none" strike="noStrike" kern="100" cap="none" spc="0" normalizeH="0" baseline="0" noProof="0" dirty="0">
              <a:ln>
                <a:noFill/>
              </a:ln>
              <a:solidFill>
                <a:srgbClr val="222B34"/>
              </a:solidFill>
              <a:effectLst/>
              <a:uLnTx/>
              <a:uFillTx/>
              <a:latin typeface="Arial" panose="020B0604020202020204"/>
              <a:ea typeface="微软雅黑" panose="020B0503020204020204" charset="-122"/>
              <a:cs typeface="Times New Roman" panose="02020603050405020304" pitchFamily="18" charset="0"/>
            </a:endParaRPr>
          </a:p>
        </p:txBody>
      </p:sp>
      <p:sp>
        <p:nvSpPr>
          <p:cNvPr id="6" name="AutoShape 59"/>
          <p:cNvSpPr/>
          <p:nvPr/>
        </p:nvSpPr>
        <p:spPr bwMode="auto">
          <a:xfrm>
            <a:off x="100960" y="248906"/>
            <a:ext cx="779757" cy="772764"/>
          </a:xfrm>
          <a:custGeom>
            <a:avLst/>
            <a:gdLst>
              <a:gd name="T0" fmla="+- 0 10794 23"/>
              <a:gd name="T1" fmla="*/ T0 w 21543"/>
              <a:gd name="T2" fmla="*/ 10800 h 21600"/>
              <a:gd name="T3" fmla="+- 0 10794 23"/>
              <a:gd name="T4" fmla="*/ T3 w 21543"/>
              <a:gd name="T5" fmla="*/ 10800 h 21600"/>
              <a:gd name="T6" fmla="+- 0 10794 23"/>
              <a:gd name="T7" fmla="*/ T6 w 21543"/>
              <a:gd name="T8" fmla="*/ 10800 h 21600"/>
              <a:gd name="T9" fmla="+- 0 10794 23"/>
              <a:gd name="T10" fmla="*/ T9 w 21543"/>
              <a:gd name="T11" fmla="*/ 10800 h 21600"/>
            </a:gdLst>
            <a:ahLst/>
            <a:cxnLst>
              <a:cxn ang="0">
                <a:pos x="T1" y="T2"/>
              </a:cxn>
              <a:cxn ang="0">
                <a:pos x="T4" y="T5"/>
              </a:cxn>
              <a:cxn ang="0">
                <a:pos x="T7" y="T8"/>
              </a:cxn>
              <a:cxn ang="0">
                <a:pos x="T10" y="T11"/>
              </a:cxn>
            </a:cxnLst>
            <a:rect l="0" t="0" r="r" b="b"/>
            <a:pathLst>
              <a:path w="21543" h="21600">
                <a:moveTo>
                  <a:pt x="16976" y="19986"/>
                </a:moveTo>
                <a:lnTo>
                  <a:pt x="11226" y="17680"/>
                </a:lnTo>
                <a:cubicBezTo>
                  <a:pt x="11088" y="17626"/>
                  <a:pt x="10946" y="17608"/>
                  <a:pt x="10806" y="17600"/>
                </a:cubicBezTo>
                <a:lnTo>
                  <a:pt x="19660" y="3837"/>
                </a:lnTo>
                <a:cubicBezTo>
                  <a:pt x="19660" y="3837"/>
                  <a:pt x="16976" y="19986"/>
                  <a:pt x="16976" y="19986"/>
                </a:cubicBezTo>
                <a:close/>
                <a:moveTo>
                  <a:pt x="6859" y="16244"/>
                </a:moveTo>
                <a:cubicBezTo>
                  <a:pt x="6858" y="16242"/>
                  <a:pt x="6855" y="16240"/>
                  <a:pt x="6854" y="16238"/>
                </a:cubicBezTo>
                <a:lnTo>
                  <a:pt x="19606" y="2552"/>
                </a:lnTo>
                <a:lnTo>
                  <a:pt x="8735" y="19536"/>
                </a:lnTo>
                <a:cubicBezTo>
                  <a:pt x="8735" y="19536"/>
                  <a:pt x="6859" y="16244"/>
                  <a:pt x="6859" y="16244"/>
                </a:cubicBezTo>
                <a:close/>
                <a:moveTo>
                  <a:pt x="2111" y="14024"/>
                </a:moveTo>
                <a:lnTo>
                  <a:pt x="17712" y="3595"/>
                </a:lnTo>
                <a:lnTo>
                  <a:pt x="6369" y="15770"/>
                </a:lnTo>
                <a:cubicBezTo>
                  <a:pt x="6309" y="15734"/>
                  <a:pt x="6256" y="15687"/>
                  <a:pt x="6190" y="15660"/>
                </a:cubicBezTo>
                <a:cubicBezTo>
                  <a:pt x="6190" y="15660"/>
                  <a:pt x="2111" y="14024"/>
                  <a:pt x="2111" y="14024"/>
                </a:cubicBezTo>
                <a:close/>
                <a:moveTo>
                  <a:pt x="21234" y="108"/>
                </a:moveTo>
                <a:cubicBezTo>
                  <a:pt x="21123" y="35"/>
                  <a:pt x="20996" y="0"/>
                  <a:pt x="20868" y="0"/>
                </a:cubicBezTo>
                <a:cubicBezTo>
                  <a:pt x="20738" y="0"/>
                  <a:pt x="20608" y="36"/>
                  <a:pt x="20495" y="113"/>
                </a:cubicBezTo>
                <a:lnTo>
                  <a:pt x="299" y="13613"/>
                </a:lnTo>
                <a:cubicBezTo>
                  <a:pt x="91" y="13751"/>
                  <a:pt x="-23" y="13995"/>
                  <a:pt x="3" y="14244"/>
                </a:cubicBezTo>
                <a:cubicBezTo>
                  <a:pt x="28" y="14494"/>
                  <a:pt x="190" y="14708"/>
                  <a:pt x="422" y="14801"/>
                </a:cubicBezTo>
                <a:lnTo>
                  <a:pt x="5689" y="16914"/>
                </a:lnTo>
                <a:lnTo>
                  <a:pt x="8166" y="21259"/>
                </a:lnTo>
                <a:cubicBezTo>
                  <a:pt x="8284" y="21468"/>
                  <a:pt x="8505" y="21597"/>
                  <a:pt x="8743" y="21599"/>
                </a:cubicBezTo>
                <a:lnTo>
                  <a:pt x="8751" y="21599"/>
                </a:lnTo>
                <a:cubicBezTo>
                  <a:pt x="8987" y="21599"/>
                  <a:pt x="9206" y="21474"/>
                  <a:pt x="9328" y="21271"/>
                </a:cubicBezTo>
                <a:lnTo>
                  <a:pt x="10726" y="18934"/>
                </a:lnTo>
                <a:lnTo>
                  <a:pt x="17253" y="21551"/>
                </a:lnTo>
                <a:cubicBezTo>
                  <a:pt x="17332" y="21584"/>
                  <a:pt x="17418" y="21599"/>
                  <a:pt x="17502" y="21599"/>
                </a:cubicBezTo>
                <a:cubicBezTo>
                  <a:pt x="17617" y="21599"/>
                  <a:pt x="17731" y="21571"/>
                  <a:pt x="17832" y="21512"/>
                </a:cubicBezTo>
                <a:cubicBezTo>
                  <a:pt x="18010" y="21412"/>
                  <a:pt x="18133" y="21238"/>
                  <a:pt x="18167" y="21035"/>
                </a:cubicBezTo>
                <a:lnTo>
                  <a:pt x="21533" y="785"/>
                </a:lnTo>
                <a:cubicBezTo>
                  <a:pt x="21576" y="520"/>
                  <a:pt x="21459" y="254"/>
                  <a:pt x="21234" y="108"/>
                </a:cubicBezTo>
              </a:path>
            </a:pathLst>
          </a:custGeom>
          <a:solidFill>
            <a:sysClr val="window" lastClr="FFFFFF"/>
          </a:solidFill>
          <a:ln>
            <a:noFill/>
          </a:ln>
          <a:effec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dirty="0">
              <a:ln>
                <a:noFill/>
              </a:ln>
              <a:solidFill>
                <a:srgbClr val="FFFFFF"/>
              </a:solidFill>
              <a:effectLst>
                <a:outerShdw blurRad="38100" dist="38100" dir="2700000" algn="tl">
                  <a:srgbClr val="000000"/>
                </a:outerShdw>
              </a:effectLst>
              <a:uLnTx/>
              <a:uFillTx/>
              <a:latin typeface="Gill Sans" charset="0"/>
              <a:ea typeface="宋体" panose="02010600030101010101" pitchFamily="2" charset="-122"/>
              <a:cs typeface="+mn-cs"/>
              <a:sym typeface="Gill Sans" charset="0"/>
            </a:endParaRPr>
          </a:p>
        </p:txBody>
      </p:sp>
      <p:sp>
        <p:nvSpPr>
          <p:cNvPr id="4" name="文本框 3"/>
          <p:cNvSpPr txBox="1"/>
          <p:nvPr/>
        </p:nvSpPr>
        <p:spPr>
          <a:xfrm flipH="1">
            <a:off x="1725930" y="69850"/>
            <a:ext cx="3213735" cy="36830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lang="en-US" b="1" noProof="0" dirty="0">
                <a:ln>
                  <a:noFill/>
                </a:ln>
                <a:solidFill>
                  <a:prstClr val="black"/>
                </a:solidFill>
                <a:effectLst/>
                <a:uLnTx/>
                <a:uFillTx/>
                <a:latin typeface="Calibri Light" panose="020F0302020204030204"/>
                <a:ea typeface="微软雅黑" panose="020B0503020204020204" charset="-122"/>
                <a:sym typeface="+mn-ea"/>
              </a:rPr>
              <a:t>(7)</a:t>
            </a:r>
            <a:r>
              <a:rPr b="1" noProof="0" dirty="0">
                <a:ln>
                  <a:noFill/>
                </a:ln>
                <a:solidFill>
                  <a:prstClr val="black"/>
                </a:solidFill>
                <a:effectLst/>
                <a:uLnTx/>
                <a:uFillTx/>
                <a:latin typeface="Calibri Light" panose="020F0302020204030204"/>
                <a:ea typeface="微软雅黑" panose="020B0503020204020204" charset="-122"/>
                <a:sym typeface="+mn-ea"/>
              </a:rPr>
              <a:t> service服务层</a:t>
            </a:r>
            <a:endParaRPr kumimoji="0" sz="1800" b="1" i="0" u="none" strike="noStrike" kern="1200" cap="none" spc="0" normalizeH="0" baseline="0" noProof="0" dirty="0">
              <a:ln>
                <a:noFill/>
              </a:ln>
              <a:solidFill>
                <a:prstClr val="black"/>
              </a:solidFill>
              <a:effectLst/>
              <a:uLnTx/>
              <a:uFillTx/>
              <a:latin typeface="Calibri Light" panose="020F0302020204030204"/>
              <a:ea typeface="微软雅黑" panose="020B0503020204020204" charset="-122"/>
              <a:cs typeface="+mn-cs"/>
            </a:endParaRPr>
          </a:p>
        </p:txBody>
      </p:sp>
      <p:sp>
        <p:nvSpPr>
          <p:cNvPr id="7" name="AutoShape 126"/>
          <p:cNvSpPr/>
          <p:nvPr/>
        </p:nvSpPr>
        <p:spPr bwMode="auto">
          <a:xfrm>
            <a:off x="7564670" y="850638"/>
            <a:ext cx="626564" cy="62656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3499" y="14850"/>
                </a:moveTo>
                <a:cubicBezTo>
                  <a:pt x="9772" y="14850"/>
                  <a:pt x="6749" y="11827"/>
                  <a:pt x="6749" y="8100"/>
                </a:cubicBezTo>
                <a:cubicBezTo>
                  <a:pt x="6749" y="4372"/>
                  <a:pt x="9772" y="1350"/>
                  <a:pt x="13499" y="1350"/>
                </a:cubicBezTo>
                <a:cubicBezTo>
                  <a:pt x="17227" y="1350"/>
                  <a:pt x="20249" y="4372"/>
                  <a:pt x="20249" y="8100"/>
                </a:cubicBezTo>
                <a:cubicBezTo>
                  <a:pt x="20249" y="11827"/>
                  <a:pt x="17227" y="14850"/>
                  <a:pt x="13499" y="14850"/>
                </a:cubicBezTo>
                <a:moveTo>
                  <a:pt x="3236" y="20042"/>
                </a:moveTo>
                <a:cubicBezTo>
                  <a:pt x="3019" y="20266"/>
                  <a:pt x="2718" y="20408"/>
                  <a:pt x="2382" y="20408"/>
                </a:cubicBezTo>
                <a:cubicBezTo>
                  <a:pt x="1724" y="20408"/>
                  <a:pt x="1191" y="19875"/>
                  <a:pt x="1191" y="19218"/>
                </a:cubicBezTo>
                <a:cubicBezTo>
                  <a:pt x="1191" y="18881"/>
                  <a:pt x="1332" y="18580"/>
                  <a:pt x="1557" y="18363"/>
                </a:cubicBezTo>
                <a:lnTo>
                  <a:pt x="1551" y="18358"/>
                </a:lnTo>
                <a:lnTo>
                  <a:pt x="6996" y="12913"/>
                </a:lnTo>
                <a:cubicBezTo>
                  <a:pt x="7472" y="13555"/>
                  <a:pt x="8039" y="14122"/>
                  <a:pt x="8680" y="14599"/>
                </a:cubicBezTo>
                <a:cubicBezTo>
                  <a:pt x="8680" y="14599"/>
                  <a:pt x="3236" y="20042"/>
                  <a:pt x="3236" y="20042"/>
                </a:cubicBezTo>
                <a:close/>
                <a:moveTo>
                  <a:pt x="13499" y="0"/>
                </a:moveTo>
                <a:cubicBezTo>
                  <a:pt x="9026" y="0"/>
                  <a:pt x="5399" y="3626"/>
                  <a:pt x="5399" y="8100"/>
                </a:cubicBezTo>
                <a:cubicBezTo>
                  <a:pt x="5399" y="9467"/>
                  <a:pt x="5742" y="10754"/>
                  <a:pt x="6341" y="11884"/>
                </a:cubicBezTo>
                <a:lnTo>
                  <a:pt x="709" y="17515"/>
                </a:lnTo>
                <a:lnTo>
                  <a:pt x="713" y="17520"/>
                </a:lnTo>
                <a:cubicBezTo>
                  <a:pt x="274" y="17953"/>
                  <a:pt x="0" y="18552"/>
                  <a:pt x="0" y="19218"/>
                </a:cubicBezTo>
                <a:cubicBezTo>
                  <a:pt x="0" y="20533"/>
                  <a:pt x="1066" y="21599"/>
                  <a:pt x="2382" y="21599"/>
                </a:cubicBezTo>
                <a:cubicBezTo>
                  <a:pt x="3047" y="21599"/>
                  <a:pt x="3647" y="21326"/>
                  <a:pt x="4079" y="20885"/>
                </a:cubicBezTo>
                <a:lnTo>
                  <a:pt x="4078" y="20884"/>
                </a:lnTo>
                <a:lnTo>
                  <a:pt x="9708" y="15255"/>
                </a:lnTo>
                <a:cubicBezTo>
                  <a:pt x="10839" y="15856"/>
                  <a:pt x="12128" y="16200"/>
                  <a:pt x="13499" y="16200"/>
                </a:cubicBezTo>
                <a:cubicBezTo>
                  <a:pt x="17973" y="16200"/>
                  <a:pt x="21600" y="12573"/>
                  <a:pt x="21600" y="8100"/>
                </a:cubicBezTo>
                <a:cubicBezTo>
                  <a:pt x="21600" y="3626"/>
                  <a:pt x="17973" y="0"/>
                  <a:pt x="13499" y="0"/>
                </a:cubicBezTo>
              </a:path>
            </a:pathLst>
          </a:custGeom>
          <a:solidFill>
            <a:schemeClr val="bg1"/>
          </a:solidFill>
          <a:ln>
            <a:noFill/>
          </a:ln>
          <a:effectLst/>
        </p:spPr>
        <p:txBody>
          <a:bodyPr lIns="19050" tIns="19050" rIns="19050" bIns="19050" anchor="ctr"/>
          <a:lstStyle/>
          <a:p>
            <a:pPr algn="ctr" defTabSz="228600" fontAlgn="base" hangingPunct="0">
              <a:spcBef>
                <a:spcPct val="0"/>
              </a:spcBef>
              <a:spcAft>
                <a:spcPct val="0"/>
              </a:spcAft>
              <a:defRPr/>
            </a:pPr>
            <a:endParaRPr lang="en-US" sz="1500" kern="0" dirty="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9" name="文本框 8"/>
          <p:cNvSpPr txBox="1"/>
          <p:nvPr/>
        </p:nvSpPr>
        <p:spPr>
          <a:xfrm>
            <a:off x="669290" y="1731645"/>
            <a:ext cx="3627120" cy="1229995"/>
          </a:xfrm>
          <a:prstGeom prst="rect">
            <a:avLst/>
          </a:prstGeom>
          <a:noFill/>
        </p:spPr>
        <p:txBody>
          <a:bodyPr wrap="square" rtlCol="0">
            <a:spAutoFit/>
          </a:bodyPr>
          <a:lstStyle/>
          <a:p>
            <a:r>
              <a:rPr lang="zh-CN" altLang="en-US">
                <a:solidFill>
                  <a:srgbClr val="C00000"/>
                </a:solidFill>
                <a:latin typeface="宋体" panose="02010600030101010101" pitchFamily="2" charset="-122"/>
                <a:ea typeface="宋体" panose="02010600030101010101" pitchFamily="2" charset="-122"/>
                <a:sym typeface="+mn-ea"/>
              </a:rPr>
              <a:t>◎</a:t>
            </a:r>
            <a:r>
              <a:rPr lang="zh-CN" altLang="en-US" sz="1400"/>
              <a:t>UserServiceImpl页面实现了UserService接口。这个类主要用于处理用户相关的业务逻辑，包括根据用户名查找用户、注册新用户、更新用户信息、更新用户头像和更新用户密码。</a:t>
            </a:r>
            <a:endParaRPr lang="zh-CN" altLang="en-US" sz="1400"/>
          </a:p>
        </p:txBody>
      </p:sp>
      <p:pic>
        <p:nvPicPr>
          <p:cNvPr id="2" name="图片 1"/>
          <p:cNvPicPr>
            <a:picLocks noChangeAspect="1"/>
          </p:cNvPicPr>
          <p:nvPr/>
        </p:nvPicPr>
        <p:blipFill>
          <a:blip r:embed="rId1"/>
          <a:stretch>
            <a:fillRect/>
          </a:stretch>
        </p:blipFill>
        <p:spPr>
          <a:xfrm>
            <a:off x="4547870" y="-65405"/>
            <a:ext cx="5142230" cy="5275580"/>
          </a:xfrm>
          <a:prstGeom prst="rect">
            <a:avLst/>
          </a:prstGeom>
        </p:spPr>
      </p:pic>
    </p:spTree>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548640" y="522351"/>
            <a:ext cx="8046720" cy="4098798"/>
          </a:xfrm>
          <a:prstGeom prst="rect">
            <a:avLst/>
          </a:prstGeom>
          <a:solidFill>
            <a:schemeClr val="bg1"/>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Calibri Light" panose="020F0302020204030204"/>
              <a:ea typeface="微软雅黑" panose="020B0503020204020204" charset="-122"/>
              <a:cs typeface="+mn-cs"/>
            </a:endParaRPr>
          </a:p>
        </p:txBody>
      </p:sp>
      <p:sp>
        <p:nvSpPr>
          <p:cNvPr id="15" name="椭圆 14"/>
          <p:cNvSpPr/>
          <p:nvPr/>
        </p:nvSpPr>
        <p:spPr>
          <a:xfrm>
            <a:off x="7489" y="35100"/>
            <a:ext cx="1185567" cy="1201571"/>
          </a:xfrm>
          <a:prstGeom prst="ellipse">
            <a:avLst/>
          </a:prstGeom>
          <a:solidFill>
            <a:schemeClr val="accent1"/>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Calibri Light" panose="020F0302020204030204"/>
              <a:ea typeface="微软雅黑" panose="020B0503020204020204" charset="-122"/>
              <a:cs typeface="+mn-cs"/>
            </a:endParaRPr>
          </a:p>
        </p:txBody>
      </p:sp>
      <p:sp>
        <p:nvSpPr>
          <p:cNvPr id="23" name="矩形 22"/>
          <p:cNvSpPr/>
          <p:nvPr/>
        </p:nvSpPr>
        <p:spPr>
          <a:xfrm>
            <a:off x="3144264" y="2110758"/>
            <a:ext cx="184731" cy="646331"/>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3600" b="1" i="0" u="none" strike="noStrike" kern="100" cap="none" spc="0" normalizeH="0" baseline="0" noProof="0" dirty="0">
              <a:ln>
                <a:noFill/>
              </a:ln>
              <a:solidFill>
                <a:srgbClr val="222B34"/>
              </a:solidFill>
              <a:effectLst/>
              <a:uLnTx/>
              <a:uFillTx/>
              <a:latin typeface="微软雅黑" panose="020B0503020204020204" charset="-122"/>
              <a:ea typeface="微软雅黑" panose="020B0503020204020204" charset="-122"/>
              <a:cs typeface="Times New Roman" panose="02020603050405020304" pitchFamily="18" charset="0"/>
            </a:endParaRPr>
          </a:p>
        </p:txBody>
      </p:sp>
      <p:sp>
        <p:nvSpPr>
          <p:cNvPr id="30" name="矩形 29"/>
          <p:cNvSpPr/>
          <p:nvPr/>
        </p:nvSpPr>
        <p:spPr>
          <a:xfrm>
            <a:off x="3144264" y="2733086"/>
            <a:ext cx="184731" cy="461665"/>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en-US" altLang="zh-CN" sz="2400" b="0" i="0" u="none" strike="noStrike" kern="100" cap="none" spc="0" normalizeH="0" baseline="0" noProof="0" dirty="0">
              <a:ln>
                <a:noFill/>
              </a:ln>
              <a:solidFill>
                <a:srgbClr val="222B34"/>
              </a:solidFill>
              <a:effectLst/>
              <a:uLnTx/>
              <a:uFillTx/>
              <a:latin typeface="Arial" panose="020B0604020202020204"/>
              <a:ea typeface="微软雅黑" panose="020B0503020204020204" charset="-122"/>
              <a:cs typeface="Times New Roman" panose="02020603050405020304" pitchFamily="18" charset="0"/>
            </a:endParaRPr>
          </a:p>
        </p:txBody>
      </p:sp>
      <p:sp>
        <p:nvSpPr>
          <p:cNvPr id="6" name="AutoShape 59"/>
          <p:cNvSpPr/>
          <p:nvPr/>
        </p:nvSpPr>
        <p:spPr bwMode="auto">
          <a:xfrm>
            <a:off x="100960" y="248906"/>
            <a:ext cx="779757" cy="772764"/>
          </a:xfrm>
          <a:custGeom>
            <a:avLst/>
            <a:gdLst>
              <a:gd name="T0" fmla="+- 0 10794 23"/>
              <a:gd name="T1" fmla="*/ T0 w 21543"/>
              <a:gd name="T2" fmla="*/ 10800 h 21600"/>
              <a:gd name="T3" fmla="+- 0 10794 23"/>
              <a:gd name="T4" fmla="*/ T3 w 21543"/>
              <a:gd name="T5" fmla="*/ 10800 h 21600"/>
              <a:gd name="T6" fmla="+- 0 10794 23"/>
              <a:gd name="T7" fmla="*/ T6 w 21543"/>
              <a:gd name="T8" fmla="*/ 10800 h 21600"/>
              <a:gd name="T9" fmla="+- 0 10794 23"/>
              <a:gd name="T10" fmla="*/ T9 w 21543"/>
              <a:gd name="T11" fmla="*/ 10800 h 21600"/>
            </a:gdLst>
            <a:ahLst/>
            <a:cxnLst>
              <a:cxn ang="0">
                <a:pos x="T1" y="T2"/>
              </a:cxn>
              <a:cxn ang="0">
                <a:pos x="T4" y="T5"/>
              </a:cxn>
              <a:cxn ang="0">
                <a:pos x="T7" y="T8"/>
              </a:cxn>
              <a:cxn ang="0">
                <a:pos x="T10" y="T11"/>
              </a:cxn>
            </a:cxnLst>
            <a:rect l="0" t="0" r="r" b="b"/>
            <a:pathLst>
              <a:path w="21543" h="21600">
                <a:moveTo>
                  <a:pt x="16976" y="19986"/>
                </a:moveTo>
                <a:lnTo>
                  <a:pt x="11226" y="17680"/>
                </a:lnTo>
                <a:cubicBezTo>
                  <a:pt x="11088" y="17626"/>
                  <a:pt x="10946" y="17608"/>
                  <a:pt x="10806" y="17600"/>
                </a:cubicBezTo>
                <a:lnTo>
                  <a:pt x="19660" y="3837"/>
                </a:lnTo>
                <a:cubicBezTo>
                  <a:pt x="19660" y="3837"/>
                  <a:pt x="16976" y="19986"/>
                  <a:pt x="16976" y="19986"/>
                </a:cubicBezTo>
                <a:close/>
                <a:moveTo>
                  <a:pt x="6859" y="16244"/>
                </a:moveTo>
                <a:cubicBezTo>
                  <a:pt x="6858" y="16242"/>
                  <a:pt x="6855" y="16240"/>
                  <a:pt x="6854" y="16238"/>
                </a:cubicBezTo>
                <a:lnTo>
                  <a:pt x="19606" y="2552"/>
                </a:lnTo>
                <a:lnTo>
                  <a:pt x="8735" y="19536"/>
                </a:lnTo>
                <a:cubicBezTo>
                  <a:pt x="8735" y="19536"/>
                  <a:pt x="6859" y="16244"/>
                  <a:pt x="6859" y="16244"/>
                </a:cubicBezTo>
                <a:close/>
                <a:moveTo>
                  <a:pt x="2111" y="14024"/>
                </a:moveTo>
                <a:lnTo>
                  <a:pt x="17712" y="3595"/>
                </a:lnTo>
                <a:lnTo>
                  <a:pt x="6369" y="15770"/>
                </a:lnTo>
                <a:cubicBezTo>
                  <a:pt x="6309" y="15734"/>
                  <a:pt x="6256" y="15687"/>
                  <a:pt x="6190" y="15660"/>
                </a:cubicBezTo>
                <a:cubicBezTo>
                  <a:pt x="6190" y="15660"/>
                  <a:pt x="2111" y="14024"/>
                  <a:pt x="2111" y="14024"/>
                </a:cubicBezTo>
                <a:close/>
                <a:moveTo>
                  <a:pt x="21234" y="108"/>
                </a:moveTo>
                <a:cubicBezTo>
                  <a:pt x="21123" y="35"/>
                  <a:pt x="20996" y="0"/>
                  <a:pt x="20868" y="0"/>
                </a:cubicBezTo>
                <a:cubicBezTo>
                  <a:pt x="20738" y="0"/>
                  <a:pt x="20608" y="36"/>
                  <a:pt x="20495" y="113"/>
                </a:cubicBezTo>
                <a:lnTo>
                  <a:pt x="299" y="13613"/>
                </a:lnTo>
                <a:cubicBezTo>
                  <a:pt x="91" y="13751"/>
                  <a:pt x="-23" y="13995"/>
                  <a:pt x="3" y="14244"/>
                </a:cubicBezTo>
                <a:cubicBezTo>
                  <a:pt x="28" y="14494"/>
                  <a:pt x="190" y="14708"/>
                  <a:pt x="422" y="14801"/>
                </a:cubicBezTo>
                <a:lnTo>
                  <a:pt x="5689" y="16914"/>
                </a:lnTo>
                <a:lnTo>
                  <a:pt x="8166" y="21259"/>
                </a:lnTo>
                <a:cubicBezTo>
                  <a:pt x="8284" y="21468"/>
                  <a:pt x="8505" y="21597"/>
                  <a:pt x="8743" y="21599"/>
                </a:cubicBezTo>
                <a:lnTo>
                  <a:pt x="8751" y="21599"/>
                </a:lnTo>
                <a:cubicBezTo>
                  <a:pt x="8987" y="21599"/>
                  <a:pt x="9206" y="21474"/>
                  <a:pt x="9328" y="21271"/>
                </a:cubicBezTo>
                <a:lnTo>
                  <a:pt x="10726" y="18934"/>
                </a:lnTo>
                <a:lnTo>
                  <a:pt x="17253" y="21551"/>
                </a:lnTo>
                <a:cubicBezTo>
                  <a:pt x="17332" y="21584"/>
                  <a:pt x="17418" y="21599"/>
                  <a:pt x="17502" y="21599"/>
                </a:cubicBezTo>
                <a:cubicBezTo>
                  <a:pt x="17617" y="21599"/>
                  <a:pt x="17731" y="21571"/>
                  <a:pt x="17832" y="21512"/>
                </a:cubicBezTo>
                <a:cubicBezTo>
                  <a:pt x="18010" y="21412"/>
                  <a:pt x="18133" y="21238"/>
                  <a:pt x="18167" y="21035"/>
                </a:cubicBezTo>
                <a:lnTo>
                  <a:pt x="21533" y="785"/>
                </a:lnTo>
                <a:cubicBezTo>
                  <a:pt x="21576" y="520"/>
                  <a:pt x="21459" y="254"/>
                  <a:pt x="21234" y="108"/>
                </a:cubicBezTo>
              </a:path>
            </a:pathLst>
          </a:custGeom>
          <a:solidFill>
            <a:sysClr val="window" lastClr="FFFFFF"/>
          </a:solidFill>
          <a:ln>
            <a:noFill/>
          </a:ln>
          <a:effec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dirty="0">
              <a:ln>
                <a:noFill/>
              </a:ln>
              <a:solidFill>
                <a:srgbClr val="FFFFFF"/>
              </a:solidFill>
              <a:effectLst>
                <a:outerShdw blurRad="38100" dist="38100" dir="2700000" algn="tl">
                  <a:srgbClr val="000000"/>
                </a:outerShdw>
              </a:effectLst>
              <a:uLnTx/>
              <a:uFillTx/>
              <a:latin typeface="Gill Sans" charset="0"/>
              <a:ea typeface="宋体" panose="02010600030101010101" pitchFamily="2" charset="-122"/>
              <a:cs typeface="+mn-cs"/>
              <a:sym typeface="Gill Sans" charset="0"/>
            </a:endParaRPr>
          </a:p>
        </p:txBody>
      </p:sp>
      <p:sp>
        <p:nvSpPr>
          <p:cNvPr id="4" name="文本框 3"/>
          <p:cNvSpPr txBox="1"/>
          <p:nvPr/>
        </p:nvSpPr>
        <p:spPr>
          <a:xfrm flipH="1">
            <a:off x="1725930" y="69850"/>
            <a:ext cx="3213735" cy="36830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lang="en-US" b="1" noProof="0" dirty="0">
                <a:ln>
                  <a:noFill/>
                </a:ln>
                <a:solidFill>
                  <a:prstClr val="black"/>
                </a:solidFill>
                <a:effectLst/>
                <a:uLnTx/>
                <a:uFillTx/>
                <a:latin typeface="Calibri Light" panose="020F0302020204030204"/>
                <a:ea typeface="微软雅黑" panose="020B0503020204020204" charset="-122"/>
                <a:sym typeface="+mn-ea"/>
              </a:rPr>
              <a:t>(7)</a:t>
            </a:r>
            <a:r>
              <a:rPr b="1" noProof="0" dirty="0">
                <a:ln>
                  <a:noFill/>
                </a:ln>
                <a:solidFill>
                  <a:prstClr val="black"/>
                </a:solidFill>
                <a:effectLst/>
                <a:uLnTx/>
                <a:uFillTx/>
                <a:latin typeface="Calibri Light" panose="020F0302020204030204"/>
                <a:ea typeface="微软雅黑" panose="020B0503020204020204" charset="-122"/>
                <a:sym typeface="+mn-ea"/>
              </a:rPr>
              <a:t> service服务层</a:t>
            </a:r>
            <a:endParaRPr kumimoji="0" sz="1800" b="1" i="0" u="none" strike="noStrike" kern="1200" cap="none" spc="0" normalizeH="0" baseline="0" noProof="0" dirty="0">
              <a:ln>
                <a:noFill/>
              </a:ln>
              <a:solidFill>
                <a:prstClr val="black"/>
              </a:solidFill>
              <a:effectLst/>
              <a:uLnTx/>
              <a:uFillTx/>
              <a:latin typeface="Calibri Light" panose="020F0302020204030204"/>
              <a:ea typeface="微软雅黑" panose="020B0503020204020204" charset="-122"/>
              <a:cs typeface="+mn-cs"/>
            </a:endParaRPr>
          </a:p>
        </p:txBody>
      </p:sp>
      <p:sp>
        <p:nvSpPr>
          <p:cNvPr id="7" name="AutoShape 126"/>
          <p:cNvSpPr/>
          <p:nvPr/>
        </p:nvSpPr>
        <p:spPr bwMode="auto">
          <a:xfrm>
            <a:off x="7564670" y="850638"/>
            <a:ext cx="626564" cy="62656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3499" y="14850"/>
                </a:moveTo>
                <a:cubicBezTo>
                  <a:pt x="9772" y="14850"/>
                  <a:pt x="6749" y="11827"/>
                  <a:pt x="6749" y="8100"/>
                </a:cubicBezTo>
                <a:cubicBezTo>
                  <a:pt x="6749" y="4372"/>
                  <a:pt x="9772" y="1350"/>
                  <a:pt x="13499" y="1350"/>
                </a:cubicBezTo>
                <a:cubicBezTo>
                  <a:pt x="17227" y="1350"/>
                  <a:pt x="20249" y="4372"/>
                  <a:pt x="20249" y="8100"/>
                </a:cubicBezTo>
                <a:cubicBezTo>
                  <a:pt x="20249" y="11827"/>
                  <a:pt x="17227" y="14850"/>
                  <a:pt x="13499" y="14850"/>
                </a:cubicBezTo>
                <a:moveTo>
                  <a:pt x="3236" y="20042"/>
                </a:moveTo>
                <a:cubicBezTo>
                  <a:pt x="3019" y="20266"/>
                  <a:pt x="2718" y="20408"/>
                  <a:pt x="2382" y="20408"/>
                </a:cubicBezTo>
                <a:cubicBezTo>
                  <a:pt x="1724" y="20408"/>
                  <a:pt x="1191" y="19875"/>
                  <a:pt x="1191" y="19218"/>
                </a:cubicBezTo>
                <a:cubicBezTo>
                  <a:pt x="1191" y="18881"/>
                  <a:pt x="1332" y="18580"/>
                  <a:pt x="1557" y="18363"/>
                </a:cubicBezTo>
                <a:lnTo>
                  <a:pt x="1551" y="18358"/>
                </a:lnTo>
                <a:lnTo>
                  <a:pt x="6996" y="12913"/>
                </a:lnTo>
                <a:cubicBezTo>
                  <a:pt x="7472" y="13555"/>
                  <a:pt x="8039" y="14122"/>
                  <a:pt x="8680" y="14599"/>
                </a:cubicBezTo>
                <a:cubicBezTo>
                  <a:pt x="8680" y="14599"/>
                  <a:pt x="3236" y="20042"/>
                  <a:pt x="3236" y="20042"/>
                </a:cubicBezTo>
                <a:close/>
                <a:moveTo>
                  <a:pt x="13499" y="0"/>
                </a:moveTo>
                <a:cubicBezTo>
                  <a:pt x="9026" y="0"/>
                  <a:pt x="5399" y="3626"/>
                  <a:pt x="5399" y="8100"/>
                </a:cubicBezTo>
                <a:cubicBezTo>
                  <a:pt x="5399" y="9467"/>
                  <a:pt x="5742" y="10754"/>
                  <a:pt x="6341" y="11884"/>
                </a:cubicBezTo>
                <a:lnTo>
                  <a:pt x="709" y="17515"/>
                </a:lnTo>
                <a:lnTo>
                  <a:pt x="713" y="17520"/>
                </a:lnTo>
                <a:cubicBezTo>
                  <a:pt x="274" y="17953"/>
                  <a:pt x="0" y="18552"/>
                  <a:pt x="0" y="19218"/>
                </a:cubicBezTo>
                <a:cubicBezTo>
                  <a:pt x="0" y="20533"/>
                  <a:pt x="1066" y="21599"/>
                  <a:pt x="2382" y="21599"/>
                </a:cubicBezTo>
                <a:cubicBezTo>
                  <a:pt x="3047" y="21599"/>
                  <a:pt x="3647" y="21326"/>
                  <a:pt x="4079" y="20885"/>
                </a:cubicBezTo>
                <a:lnTo>
                  <a:pt x="4078" y="20884"/>
                </a:lnTo>
                <a:lnTo>
                  <a:pt x="9708" y="15255"/>
                </a:lnTo>
                <a:cubicBezTo>
                  <a:pt x="10839" y="15856"/>
                  <a:pt x="12128" y="16200"/>
                  <a:pt x="13499" y="16200"/>
                </a:cubicBezTo>
                <a:cubicBezTo>
                  <a:pt x="17973" y="16200"/>
                  <a:pt x="21600" y="12573"/>
                  <a:pt x="21600" y="8100"/>
                </a:cubicBezTo>
                <a:cubicBezTo>
                  <a:pt x="21600" y="3626"/>
                  <a:pt x="17973" y="0"/>
                  <a:pt x="13499" y="0"/>
                </a:cubicBezTo>
              </a:path>
            </a:pathLst>
          </a:custGeom>
          <a:solidFill>
            <a:schemeClr val="bg1"/>
          </a:solidFill>
          <a:ln>
            <a:noFill/>
          </a:ln>
          <a:effectLst/>
        </p:spPr>
        <p:txBody>
          <a:bodyPr lIns="19050" tIns="19050" rIns="19050" bIns="19050" anchor="ctr"/>
          <a:lstStyle/>
          <a:p>
            <a:pPr algn="ctr" defTabSz="228600" fontAlgn="base" hangingPunct="0">
              <a:spcBef>
                <a:spcPct val="0"/>
              </a:spcBef>
              <a:spcAft>
                <a:spcPct val="0"/>
              </a:spcAft>
              <a:defRPr/>
            </a:pPr>
            <a:endParaRPr lang="en-US" sz="1500" kern="0" dirty="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9" name="文本框 8"/>
          <p:cNvSpPr txBox="1"/>
          <p:nvPr/>
        </p:nvSpPr>
        <p:spPr>
          <a:xfrm>
            <a:off x="622300" y="1755140"/>
            <a:ext cx="3829050" cy="1014730"/>
          </a:xfrm>
          <a:prstGeom prst="rect">
            <a:avLst/>
          </a:prstGeom>
          <a:noFill/>
        </p:spPr>
        <p:txBody>
          <a:bodyPr wrap="square" rtlCol="0">
            <a:spAutoFit/>
          </a:bodyPr>
          <a:lstStyle/>
          <a:p>
            <a:r>
              <a:rPr lang="zh-CN" altLang="en-US">
                <a:solidFill>
                  <a:srgbClr val="C00000"/>
                </a:solidFill>
                <a:latin typeface="宋体" panose="02010600030101010101" pitchFamily="2" charset="-122"/>
                <a:ea typeface="宋体" panose="02010600030101010101" pitchFamily="2" charset="-122"/>
                <a:sym typeface="+mn-ea"/>
              </a:rPr>
              <a:t>◎</a:t>
            </a:r>
            <a:r>
              <a:rPr lang="zh-CN" altLang="en-US" sz="1400"/>
              <a:t>UserServiceImpl页面实现了UserService接口。这个类主要用于处理用户相关的业务逻辑，包括根据用户名查找用户、注册新用户、更新用户信息、更新用户头像和更新用户密码。</a:t>
            </a:r>
            <a:endParaRPr lang="zh-CN" altLang="en-US" sz="1400"/>
          </a:p>
        </p:txBody>
      </p:sp>
      <p:pic>
        <p:nvPicPr>
          <p:cNvPr id="2" name="图片 1"/>
          <p:cNvPicPr>
            <a:picLocks noChangeAspect="1"/>
          </p:cNvPicPr>
          <p:nvPr/>
        </p:nvPicPr>
        <p:blipFill>
          <a:blip r:embed="rId1"/>
          <a:stretch>
            <a:fillRect/>
          </a:stretch>
        </p:blipFill>
        <p:spPr>
          <a:xfrm>
            <a:off x="4561840" y="69850"/>
            <a:ext cx="4805680" cy="5036820"/>
          </a:xfrm>
          <a:prstGeom prst="rect">
            <a:avLst/>
          </a:prstGeom>
        </p:spPr>
      </p:pic>
    </p:spTree>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548640" y="522351"/>
            <a:ext cx="8046720" cy="4098798"/>
          </a:xfrm>
          <a:prstGeom prst="rect">
            <a:avLst/>
          </a:prstGeom>
          <a:solidFill>
            <a:schemeClr val="bg1"/>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Calibri Light" panose="020F0302020204030204"/>
              <a:ea typeface="微软雅黑" panose="020B0503020204020204" charset="-122"/>
              <a:cs typeface="+mn-cs"/>
            </a:endParaRPr>
          </a:p>
        </p:txBody>
      </p:sp>
      <p:sp>
        <p:nvSpPr>
          <p:cNvPr id="15" name="椭圆 14"/>
          <p:cNvSpPr/>
          <p:nvPr/>
        </p:nvSpPr>
        <p:spPr>
          <a:xfrm>
            <a:off x="7489" y="35100"/>
            <a:ext cx="1185567" cy="1201571"/>
          </a:xfrm>
          <a:prstGeom prst="ellipse">
            <a:avLst/>
          </a:prstGeom>
          <a:solidFill>
            <a:schemeClr val="accent1"/>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Calibri Light" panose="020F0302020204030204"/>
              <a:ea typeface="微软雅黑" panose="020B0503020204020204" charset="-122"/>
              <a:cs typeface="+mn-cs"/>
            </a:endParaRPr>
          </a:p>
        </p:txBody>
      </p:sp>
      <p:sp>
        <p:nvSpPr>
          <p:cNvPr id="23" name="矩形 22"/>
          <p:cNvSpPr/>
          <p:nvPr/>
        </p:nvSpPr>
        <p:spPr>
          <a:xfrm>
            <a:off x="3144264" y="2110758"/>
            <a:ext cx="184731" cy="646331"/>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3600" b="1" i="0" u="none" strike="noStrike" kern="100" cap="none" spc="0" normalizeH="0" baseline="0" noProof="0" dirty="0">
              <a:ln>
                <a:noFill/>
              </a:ln>
              <a:solidFill>
                <a:srgbClr val="222B34"/>
              </a:solidFill>
              <a:effectLst/>
              <a:uLnTx/>
              <a:uFillTx/>
              <a:latin typeface="微软雅黑" panose="020B0503020204020204" charset="-122"/>
              <a:ea typeface="微软雅黑" panose="020B0503020204020204" charset="-122"/>
              <a:cs typeface="Times New Roman" panose="02020603050405020304" pitchFamily="18" charset="0"/>
            </a:endParaRPr>
          </a:p>
        </p:txBody>
      </p:sp>
      <p:sp>
        <p:nvSpPr>
          <p:cNvPr id="30" name="矩形 29"/>
          <p:cNvSpPr/>
          <p:nvPr/>
        </p:nvSpPr>
        <p:spPr>
          <a:xfrm>
            <a:off x="3144264" y="2733086"/>
            <a:ext cx="184731" cy="461665"/>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en-US" altLang="zh-CN" sz="2400" b="0" i="0" u="none" strike="noStrike" kern="100" cap="none" spc="0" normalizeH="0" baseline="0" noProof="0" dirty="0">
              <a:ln>
                <a:noFill/>
              </a:ln>
              <a:solidFill>
                <a:srgbClr val="222B34"/>
              </a:solidFill>
              <a:effectLst/>
              <a:uLnTx/>
              <a:uFillTx/>
              <a:latin typeface="Arial" panose="020B0604020202020204"/>
              <a:ea typeface="微软雅黑" panose="020B0503020204020204" charset="-122"/>
              <a:cs typeface="Times New Roman" panose="02020603050405020304" pitchFamily="18" charset="0"/>
            </a:endParaRPr>
          </a:p>
        </p:txBody>
      </p:sp>
      <p:sp>
        <p:nvSpPr>
          <p:cNvPr id="6" name="AutoShape 59"/>
          <p:cNvSpPr/>
          <p:nvPr/>
        </p:nvSpPr>
        <p:spPr bwMode="auto">
          <a:xfrm>
            <a:off x="100960" y="248906"/>
            <a:ext cx="779757" cy="772764"/>
          </a:xfrm>
          <a:custGeom>
            <a:avLst/>
            <a:gdLst>
              <a:gd name="T0" fmla="+- 0 10794 23"/>
              <a:gd name="T1" fmla="*/ T0 w 21543"/>
              <a:gd name="T2" fmla="*/ 10800 h 21600"/>
              <a:gd name="T3" fmla="+- 0 10794 23"/>
              <a:gd name="T4" fmla="*/ T3 w 21543"/>
              <a:gd name="T5" fmla="*/ 10800 h 21600"/>
              <a:gd name="T6" fmla="+- 0 10794 23"/>
              <a:gd name="T7" fmla="*/ T6 w 21543"/>
              <a:gd name="T8" fmla="*/ 10800 h 21600"/>
              <a:gd name="T9" fmla="+- 0 10794 23"/>
              <a:gd name="T10" fmla="*/ T9 w 21543"/>
              <a:gd name="T11" fmla="*/ 10800 h 21600"/>
            </a:gdLst>
            <a:ahLst/>
            <a:cxnLst>
              <a:cxn ang="0">
                <a:pos x="T1" y="T2"/>
              </a:cxn>
              <a:cxn ang="0">
                <a:pos x="T4" y="T5"/>
              </a:cxn>
              <a:cxn ang="0">
                <a:pos x="T7" y="T8"/>
              </a:cxn>
              <a:cxn ang="0">
                <a:pos x="T10" y="T11"/>
              </a:cxn>
            </a:cxnLst>
            <a:rect l="0" t="0" r="r" b="b"/>
            <a:pathLst>
              <a:path w="21543" h="21600">
                <a:moveTo>
                  <a:pt x="16976" y="19986"/>
                </a:moveTo>
                <a:lnTo>
                  <a:pt x="11226" y="17680"/>
                </a:lnTo>
                <a:cubicBezTo>
                  <a:pt x="11088" y="17626"/>
                  <a:pt x="10946" y="17608"/>
                  <a:pt x="10806" y="17600"/>
                </a:cubicBezTo>
                <a:lnTo>
                  <a:pt x="19660" y="3837"/>
                </a:lnTo>
                <a:cubicBezTo>
                  <a:pt x="19660" y="3837"/>
                  <a:pt x="16976" y="19986"/>
                  <a:pt x="16976" y="19986"/>
                </a:cubicBezTo>
                <a:close/>
                <a:moveTo>
                  <a:pt x="6859" y="16244"/>
                </a:moveTo>
                <a:cubicBezTo>
                  <a:pt x="6858" y="16242"/>
                  <a:pt x="6855" y="16240"/>
                  <a:pt x="6854" y="16238"/>
                </a:cubicBezTo>
                <a:lnTo>
                  <a:pt x="19606" y="2552"/>
                </a:lnTo>
                <a:lnTo>
                  <a:pt x="8735" y="19536"/>
                </a:lnTo>
                <a:cubicBezTo>
                  <a:pt x="8735" y="19536"/>
                  <a:pt x="6859" y="16244"/>
                  <a:pt x="6859" y="16244"/>
                </a:cubicBezTo>
                <a:close/>
                <a:moveTo>
                  <a:pt x="2111" y="14024"/>
                </a:moveTo>
                <a:lnTo>
                  <a:pt x="17712" y="3595"/>
                </a:lnTo>
                <a:lnTo>
                  <a:pt x="6369" y="15770"/>
                </a:lnTo>
                <a:cubicBezTo>
                  <a:pt x="6309" y="15734"/>
                  <a:pt x="6256" y="15687"/>
                  <a:pt x="6190" y="15660"/>
                </a:cubicBezTo>
                <a:cubicBezTo>
                  <a:pt x="6190" y="15660"/>
                  <a:pt x="2111" y="14024"/>
                  <a:pt x="2111" y="14024"/>
                </a:cubicBezTo>
                <a:close/>
                <a:moveTo>
                  <a:pt x="21234" y="108"/>
                </a:moveTo>
                <a:cubicBezTo>
                  <a:pt x="21123" y="35"/>
                  <a:pt x="20996" y="0"/>
                  <a:pt x="20868" y="0"/>
                </a:cubicBezTo>
                <a:cubicBezTo>
                  <a:pt x="20738" y="0"/>
                  <a:pt x="20608" y="36"/>
                  <a:pt x="20495" y="113"/>
                </a:cubicBezTo>
                <a:lnTo>
                  <a:pt x="299" y="13613"/>
                </a:lnTo>
                <a:cubicBezTo>
                  <a:pt x="91" y="13751"/>
                  <a:pt x="-23" y="13995"/>
                  <a:pt x="3" y="14244"/>
                </a:cubicBezTo>
                <a:cubicBezTo>
                  <a:pt x="28" y="14494"/>
                  <a:pt x="190" y="14708"/>
                  <a:pt x="422" y="14801"/>
                </a:cubicBezTo>
                <a:lnTo>
                  <a:pt x="5689" y="16914"/>
                </a:lnTo>
                <a:lnTo>
                  <a:pt x="8166" y="21259"/>
                </a:lnTo>
                <a:cubicBezTo>
                  <a:pt x="8284" y="21468"/>
                  <a:pt x="8505" y="21597"/>
                  <a:pt x="8743" y="21599"/>
                </a:cubicBezTo>
                <a:lnTo>
                  <a:pt x="8751" y="21599"/>
                </a:lnTo>
                <a:cubicBezTo>
                  <a:pt x="8987" y="21599"/>
                  <a:pt x="9206" y="21474"/>
                  <a:pt x="9328" y="21271"/>
                </a:cubicBezTo>
                <a:lnTo>
                  <a:pt x="10726" y="18934"/>
                </a:lnTo>
                <a:lnTo>
                  <a:pt x="17253" y="21551"/>
                </a:lnTo>
                <a:cubicBezTo>
                  <a:pt x="17332" y="21584"/>
                  <a:pt x="17418" y="21599"/>
                  <a:pt x="17502" y="21599"/>
                </a:cubicBezTo>
                <a:cubicBezTo>
                  <a:pt x="17617" y="21599"/>
                  <a:pt x="17731" y="21571"/>
                  <a:pt x="17832" y="21512"/>
                </a:cubicBezTo>
                <a:cubicBezTo>
                  <a:pt x="18010" y="21412"/>
                  <a:pt x="18133" y="21238"/>
                  <a:pt x="18167" y="21035"/>
                </a:cubicBezTo>
                <a:lnTo>
                  <a:pt x="21533" y="785"/>
                </a:lnTo>
                <a:cubicBezTo>
                  <a:pt x="21576" y="520"/>
                  <a:pt x="21459" y="254"/>
                  <a:pt x="21234" y="108"/>
                </a:cubicBezTo>
              </a:path>
            </a:pathLst>
          </a:custGeom>
          <a:solidFill>
            <a:sysClr val="window" lastClr="FFFFFF"/>
          </a:solidFill>
          <a:ln>
            <a:noFill/>
          </a:ln>
          <a:effec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dirty="0">
              <a:ln>
                <a:noFill/>
              </a:ln>
              <a:solidFill>
                <a:srgbClr val="FFFFFF"/>
              </a:solidFill>
              <a:effectLst>
                <a:outerShdw blurRad="38100" dist="38100" dir="2700000" algn="tl">
                  <a:srgbClr val="000000"/>
                </a:outerShdw>
              </a:effectLst>
              <a:uLnTx/>
              <a:uFillTx/>
              <a:latin typeface="Gill Sans" charset="0"/>
              <a:ea typeface="宋体" panose="02010600030101010101" pitchFamily="2" charset="-122"/>
              <a:cs typeface="+mn-cs"/>
              <a:sym typeface="Gill Sans" charset="0"/>
            </a:endParaRPr>
          </a:p>
        </p:txBody>
      </p:sp>
      <p:sp>
        <p:nvSpPr>
          <p:cNvPr id="4" name="文本框 3"/>
          <p:cNvSpPr txBox="1"/>
          <p:nvPr/>
        </p:nvSpPr>
        <p:spPr>
          <a:xfrm flipH="1">
            <a:off x="1725930" y="69850"/>
            <a:ext cx="3213735" cy="64516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lang="en-US" b="1" noProof="0" dirty="0">
                <a:ln>
                  <a:noFill/>
                </a:ln>
                <a:solidFill>
                  <a:prstClr val="black"/>
                </a:solidFill>
                <a:effectLst/>
                <a:uLnTx/>
                <a:uFillTx/>
                <a:latin typeface="Calibri Light" panose="020F0302020204030204"/>
                <a:ea typeface="微软雅黑" panose="020B0503020204020204" charset="-122"/>
                <a:sym typeface="+mn-ea"/>
              </a:rPr>
              <a:t>(7)</a:t>
            </a:r>
            <a:r>
              <a:rPr b="1" noProof="0" dirty="0">
                <a:ln>
                  <a:noFill/>
                </a:ln>
                <a:solidFill>
                  <a:prstClr val="black"/>
                </a:solidFill>
                <a:effectLst/>
                <a:uLnTx/>
                <a:uFillTx/>
                <a:latin typeface="Calibri Light" panose="020F0302020204030204"/>
                <a:ea typeface="微软雅黑" panose="020B0503020204020204" charset="-122"/>
                <a:sym typeface="+mn-ea"/>
              </a:rPr>
              <a:t> service服务层</a:t>
            </a:r>
            <a:endParaRPr kumimoji="0" b="1" i="0" u="none" strike="noStrike" kern="1200" cap="none" spc="0" normalizeH="0" baseline="0" noProof="0" dirty="0">
              <a:ln>
                <a:noFill/>
              </a:ln>
              <a:solidFill>
                <a:prstClr val="black"/>
              </a:solidFill>
              <a:effectLst/>
              <a:uLnTx/>
              <a:uFillTx/>
              <a:latin typeface="Calibri Light" panose="020F0302020204030204"/>
              <a:ea typeface="微软雅黑" panose="020B0503020204020204" charset="-122"/>
              <a:cs typeface="+mn-cs"/>
            </a:endParaRPr>
          </a:p>
          <a:p>
            <a:pPr marL="0" marR="0" lvl="0" indent="0" algn="l" defTabSz="457200" rtl="0" eaLnBrk="1" fontAlgn="auto" latinLnBrk="0" hangingPunct="1">
              <a:lnSpc>
                <a:spcPct val="100000"/>
              </a:lnSpc>
              <a:spcBef>
                <a:spcPts val="0"/>
              </a:spcBef>
              <a:spcAft>
                <a:spcPts val="0"/>
              </a:spcAft>
              <a:buClrTx/>
              <a:buSzTx/>
              <a:buFontTx/>
              <a:buNone/>
              <a:defRPr/>
            </a:pPr>
            <a:endParaRPr kumimoji="0" sz="1800" b="1" i="0" u="none" strike="noStrike" kern="1200" cap="none" spc="0" normalizeH="0" baseline="0" noProof="0" dirty="0">
              <a:ln>
                <a:noFill/>
              </a:ln>
              <a:solidFill>
                <a:prstClr val="black"/>
              </a:solidFill>
              <a:effectLst/>
              <a:uLnTx/>
              <a:uFillTx/>
              <a:latin typeface="Calibri Light" panose="020F0302020204030204"/>
              <a:ea typeface="微软雅黑" panose="020B0503020204020204" charset="-122"/>
              <a:cs typeface="+mn-cs"/>
            </a:endParaRPr>
          </a:p>
        </p:txBody>
      </p:sp>
      <p:sp>
        <p:nvSpPr>
          <p:cNvPr id="7" name="AutoShape 126"/>
          <p:cNvSpPr/>
          <p:nvPr/>
        </p:nvSpPr>
        <p:spPr bwMode="auto">
          <a:xfrm>
            <a:off x="7564670" y="850638"/>
            <a:ext cx="626564" cy="62656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3499" y="14850"/>
                </a:moveTo>
                <a:cubicBezTo>
                  <a:pt x="9772" y="14850"/>
                  <a:pt x="6749" y="11827"/>
                  <a:pt x="6749" y="8100"/>
                </a:cubicBezTo>
                <a:cubicBezTo>
                  <a:pt x="6749" y="4372"/>
                  <a:pt x="9772" y="1350"/>
                  <a:pt x="13499" y="1350"/>
                </a:cubicBezTo>
                <a:cubicBezTo>
                  <a:pt x="17227" y="1350"/>
                  <a:pt x="20249" y="4372"/>
                  <a:pt x="20249" y="8100"/>
                </a:cubicBezTo>
                <a:cubicBezTo>
                  <a:pt x="20249" y="11827"/>
                  <a:pt x="17227" y="14850"/>
                  <a:pt x="13499" y="14850"/>
                </a:cubicBezTo>
                <a:moveTo>
                  <a:pt x="3236" y="20042"/>
                </a:moveTo>
                <a:cubicBezTo>
                  <a:pt x="3019" y="20266"/>
                  <a:pt x="2718" y="20408"/>
                  <a:pt x="2382" y="20408"/>
                </a:cubicBezTo>
                <a:cubicBezTo>
                  <a:pt x="1724" y="20408"/>
                  <a:pt x="1191" y="19875"/>
                  <a:pt x="1191" y="19218"/>
                </a:cubicBezTo>
                <a:cubicBezTo>
                  <a:pt x="1191" y="18881"/>
                  <a:pt x="1332" y="18580"/>
                  <a:pt x="1557" y="18363"/>
                </a:cubicBezTo>
                <a:lnTo>
                  <a:pt x="1551" y="18358"/>
                </a:lnTo>
                <a:lnTo>
                  <a:pt x="6996" y="12913"/>
                </a:lnTo>
                <a:cubicBezTo>
                  <a:pt x="7472" y="13555"/>
                  <a:pt x="8039" y="14122"/>
                  <a:pt x="8680" y="14599"/>
                </a:cubicBezTo>
                <a:cubicBezTo>
                  <a:pt x="8680" y="14599"/>
                  <a:pt x="3236" y="20042"/>
                  <a:pt x="3236" y="20042"/>
                </a:cubicBezTo>
                <a:close/>
                <a:moveTo>
                  <a:pt x="13499" y="0"/>
                </a:moveTo>
                <a:cubicBezTo>
                  <a:pt x="9026" y="0"/>
                  <a:pt x="5399" y="3626"/>
                  <a:pt x="5399" y="8100"/>
                </a:cubicBezTo>
                <a:cubicBezTo>
                  <a:pt x="5399" y="9467"/>
                  <a:pt x="5742" y="10754"/>
                  <a:pt x="6341" y="11884"/>
                </a:cubicBezTo>
                <a:lnTo>
                  <a:pt x="709" y="17515"/>
                </a:lnTo>
                <a:lnTo>
                  <a:pt x="713" y="17520"/>
                </a:lnTo>
                <a:cubicBezTo>
                  <a:pt x="274" y="17953"/>
                  <a:pt x="0" y="18552"/>
                  <a:pt x="0" y="19218"/>
                </a:cubicBezTo>
                <a:cubicBezTo>
                  <a:pt x="0" y="20533"/>
                  <a:pt x="1066" y="21599"/>
                  <a:pt x="2382" y="21599"/>
                </a:cubicBezTo>
                <a:cubicBezTo>
                  <a:pt x="3047" y="21599"/>
                  <a:pt x="3647" y="21326"/>
                  <a:pt x="4079" y="20885"/>
                </a:cubicBezTo>
                <a:lnTo>
                  <a:pt x="4078" y="20884"/>
                </a:lnTo>
                <a:lnTo>
                  <a:pt x="9708" y="15255"/>
                </a:lnTo>
                <a:cubicBezTo>
                  <a:pt x="10839" y="15856"/>
                  <a:pt x="12128" y="16200"/>
                  <a:pt x="13499" y="16200"/>
                </a:cubicBezTo>
                <a:cubicBezTo>
                  <a:pt x="17973" y="16200"/>
                  <a:pt x="21600" y="12573"/>
                  <a:pt x="21600" y="8100"/>
                </a:cubicBezTo>
                <a:cubicBezTo>
                  <a:pt x="21600" y="3626"/>
                  <a:pt x="17973" y="0"/>
                  <a:pt x="13499" y="0"/>
                </a:cubicBezTo>
              </a:path>
            </a:pathLst>
          </a:custGeom>
          <a:solidFill>
            <a:schemeClr val="bg1"/>
          </a:solidFill>
          <a:ln>
            <a:noFill/>
          </a:ln>
          <a:effectLst/>
        </p:spPr>
        <p:txBody>
          <a:bodyPr lIns="19050" tIns="19050" rIns="19050" bIns="19050" anchor="ctr"/>
          <a:lstStyle/>
          <a:p>
            <a:pPr algn="ctr" defTabSz="228600" fontAlgn="base" hangingPunct="0">
              <a:spcBef>
                <a:spcPct val="0"/>
              </a:spcBef>
              <a:spcAft>
                <a:spcPct val="0"/>
              </a:spcAft>
              <a:defRPr/>
            </a:pPr>
            <a:endParaRPr lang="en-US" sz="1500" kern="0" dirty="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9" name="文本框 8"/>
          <p:cNvSpPr txBox="1"/>
          <p:nvPr/>
        </p:nvSpPr>
        <p:spPr>
          <a:xfrm>
            <a:off x="1427480" y="492760"/>
            <a:ext cx="6955790" cy="583565"/>
          </a:xfrm>
          <a:prstGeom prst="rect">
            <a:avLst/>
          </a:prstGeom>
          <a:noFill/>
        </p:spPr>
        <p:txBody>
          <a:bodyPr wrap="square" rtlCol="0">
            <a:spAutoFit/>
          </a:bodyPr>
          <a:lstStyle/>
          <a:p>
            <a:r>
              <a:rPr lang="zh-CN" altLang="en-US">
                <a:solidFill>
                  <a:srgbClr val="C00000"/>
                </a:solidFill>
                <a:latin typeface="宋体" panose="02010600030101010101" pitchFamily="2" charset="-122"/>
                <a:ea typeface="宋体" panose="02010600030101010101" pitchFamily="2" charset="-122"/>
                <a:sym typeface="+mn-ea"/>
              </a:rPr>
              <a:t>◎</a:t>
            </a:r>
            <a:r>
              <a:rPr lang="zh-CN" altLang="en-US" sz="1400"/>
              <a:t>ArticleService页面定义了五个方法：add、list、all、update和delete。这些方法分别用于新增文章、分页列表查询、获取全部文章、更新文章和删除文章。</a:t>
            </a:r>
            <a:endParaRPr lang="zh-CN" altLang="en-US" sz="1400"/>
          </a:p>
        </p:txBody>
      </p:sp>
      <p:pic>
        <p:nvPicPr>
          <p:cNvPr id="2" name="图片 1"/>
          <p:cNvPicPr>
            <a:picLocks noChangeAspect="1"/>
          </p:cNvPicPr>
          <p:nvPr/>
        </p:nvPicPr>
        <p:blipFill>
          <a:blip r:embed="rId1"/>
          <a:stretch>
            <a:fillRect/>
          </a:stretch>
        </p:blipFill>
        <p:spPr>
          <a:xfrm>
            <a:off x="548640" y="1124585"/>
            <a:ext cx="7271385" cy="3864610"/>
          </a:xfrm>
          <a:prstGeom prst="rect">
            <a:avLst/>
          </a:prstGeom>
        </p:spPr>
      </p:pic>
    </p:spTree>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548640" y="522351"/>
            <a:ext cx="8046720" cy="4098798"/>
          </a:xfrm>
          <a:prstGeom prst="rect">
            <a:avLst/>
          </a:prstGeom>
          <a:solidFill>
            <a:schemeClr val="bg1"/>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Calibri Light" panose="020F0302020204030204"/>
              <a:ea typeface="微软雅黑" panose="020B0503020204020204" charset="-122"/>
              <a:cs typeface="+mn-cs"/>
            </a:endParaRPr>
          </a:p>
        </p:txBody>
      </p:sp>
      <p:sp>
        <p:nvSpPr>
          <p:cNvPr id="15" name="椭圆 14"/>
          <p:cNvSpPr/>
          <p:nvPr/>
        </p:nvSpPr>
        <p:spPr>
          <a:xfrm>
            <a:off x="7489" y="35100"/>
            <a:ext cx="1185567" cy="1201571"/>
          </a:xfrm>
          <a:prstGeom prst="ellipse">
            <a:avLst/>
          </a:prstGeom>
          <a:solidFill>
            <a:schemeClr val="accent1"/>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Calibri Light" panose="020F0302020204030204"/>
              <a:ea typeface="微软雅黑" panose="020B0503020204020204" charset="-122"/>
              <a:cs typeface="+mn-cs"/>
            </a:endParaRPr>
          </a:p>
        </p:txBody>
      </p:sp>
      <p:sp>
        <p:nvSpPr>
          <p:cNvPr id="23" name="矩形 22"/>
          <p:cNvSpPr/>
          <p:nvPr/>
        </p:nvSpPr>
        <p:spPr>
          <a:xfrm>
            <a:off x="3144264" y="2110758"/>
            <a:ext cx="184731" cy="646331"/>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3600" b="1" i="0" u="none" strike="noStrike" kern="100" cap="none" spc="0" normalizeH="0" baseline="0" noProof="0" dirty="0">
              <a:ln>
                <a:noFill/>
              </a:ln>
              <a:solidFill>
                <a:srgbClr val="222B34"/>
              </a:solidFill>
              <a:effectLst/>
              <a:uLnTx/>
              <a:uFillTx/>
              <a:latin typeface="微软雅黑" panose="020B0503020204020204" charset="-122"/>
              <a:ea typeface="微软雅黑" panose="020B0503020204020204" charset="-122"/>
              <a:cs typeface="Times New Roman" panose="02020603050405020304" pitchFamily="18" charset="0"/>
            </a:endParaRPr>
          </a:p>
        </p:txBody>
      </p:sp>
      <p:sp>
        <p:nvSpPr>
          <p:cNvPr id="30" name="矩形 29"/>
          <p:cNvSpPr/>
          <p:nvPr/>
        </p:nvSpPr>
        <p:spPr>
          <a:xfrm>
            <a:off x="3144264" y="2733086"/>
            <a:ext cx="184731" cy="461665"/>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en-US" altLang="zh-CN" sz="2400" b="0" i="0" u="none" strike="noStrike" kern="100" cap="none" spc="0" normalizeH="0" baseline="0" noProof="0" dirty="0">
              <a:ln>
                <a:noFill/>
              </a:ln>
              <a:solidFill>
                <a:srgbClr val="222B34"/>
              </a:solidFill>
              <a:effectLst/>
              <a:uLnTx/>
              <a:uFillTx/>
              <a:latin typeface="Arial" panose="020B0604020202020204"/>
              <a:ea typeface="微软雅黑" panose="020B0503020204020204" charset="-122"/>
              <a:cs typeface="Times New Roman" panose="02020603050405020304" pitchFamily="18" charset="0"/>
            </a:endParaRPr>
          </a:p>
        </p:txBody>
      </p:sp>
      <p:sp>
        <p:nvSpPr>
          <p:cNvPr id="6" name="AutoShape 59"/>
          <p:cNvSpPr/>
          <p:nvPr/>
        </p:nvSpPr>
        <p:spPr bwMode="auto">
          <a:xfrm>
            <a:off x="100960" y="248906"/>
            <a:ext cx="779757" cy="772764"/>
          </a:xfrm>
          <a:custGeom>
            <a:avLst/>
            <a:gdLst>
              <a:gd name="T0" fmla="+- 0 10794 23"/>
              <a:gd name="T1" fmla="*/ T0 w 21543"/>
              <a:gd name="T2" fmla="*/ 10800 h 21600"/>
              <a:gd name="T3" fmla="+- 0 10794 23"/>
              <a:gd name="T4" fmla="*/ T3 w 21543"/>
              <a:gd name="T5" fmla="*/ 10800 h 21600"/>
              <a:gd name="T6" fmla="+- 0 10794 23"/>
              <a:gd name="T7" fmla="*/ T6 w 21543"/>
              <a:gd name="T8" fmla="*/ 10800 h 21600"/>
              <a:gd name="T9" fmla="+- 0 10794 23"/>
              <a:gd name="T10" fmla="*/ T9 w 21543"/>
              <a:gd name="T11" fmla="*/ 10800 h 21600"/>
            </a:gdLst>
            <a:ahLst/>
            <a:cxnLst>
              <a:cxn ang="0">
                <a:pos x="T1" y="T2"/>
              </a:cxn>
              <a:cxn ang="0">
                <a:pos x="T4" y="T5"/>
              </a:cxn>
              <a:cxn ang="0">
                <a:pos x="T7" y="T8"/>
              </a:cxn>
              <a:cxn ang="0">
                <a:pos x="T10" y="T11"/>
              </a:cxn>
            </a:cxnLst>
            <a:rect l="0" t="0" r="r" b="b"/>
            <a:pathLst>
              <a:path w="21543" h="21600">
                <a:moveTo>
                  <a:pt x="16976" y="19986"/>
                </a:moveTo>
                <a:lnTo>
                  <a:pt x="11226" y="17680"/>
                </a:lnTo>
                <a:cubicBezTo>
                  <a:pt x="11088" y="17626"/>
                  <a:pt x="10946" y="17608"/>
                  <a:pt x="10806" y="17600"/>
                </a:cubicBezTo>
                <a:lnTo>
                  <a:pt x="19660" y="3837"/>
                </a:lnTo>
                <a:cubicBezTo>
                  <a:pt x="19660" y="3837"/>
                  <a:pt x="16976" y="19986"/>
                  <a:pt x="16976" y="19986"/>
                </a:cubicBezTo>
                <a:close/>
                <a:moveTo>
                  <a:pt x="6859" y="16244"/>
                </a:moveTo>
                <a:cubicBezTo>
                  <a:pt x="6858" y="16242"/>
                  <a:pt x="6855" y="16240"/>
                  <a:pt x="6854" y="16238"/>
                </a:cubicBezTo>
                <a:lnTo>
                  <a:pt x="19606" y="2552"/>
                </a:lnTo>
                <a:lnTo>
                  <a:pt x="8735" y="19536"/>
                </a:lnTo>
                <a:cubicBezTo>
                  <a:pt x="8735" y="19536"/>
                  <a:pt x="6859" y="16244"/>
                  <a:pt x="6859" y="16244"/>
                </a:cubicBezTo>
                <a:close/>
                <a:moveTo>
                  <a:pt x="2111" y="14024"/>
                </a:moveTo>
                <a:lnTo>
                  <a:pt x="17712" y="3595"/>
                </a:lnTo>
                <a:lnTo>
                  <a:pt x="6369" y="15770"/>
                </a:lnTo>
                <a:cubicBezTo>
                  <a:pt x="6309" y="15734"/>
                  <a:pt x="6256" y="15687"/>
                  <a:pt x="6190" y="15660"/>
                </a:cubicBezTo>
                <a:cubicBezTo>
                  <a:pt x="6190" y="15660"/>
                  <a:pt x="2111" y="14024"/>
                  <a:pt x="2111" y="14024"/>
                </a:cubicBezTo>
                <a:close/>
                <a:moveTo>
                  <a:pt x="21234" y="108"/>
                </a:moveTo>
                <a:cubicBezTo>
                  <a:pt x="21123" y="35"/>
                  <a:pt x="20996" y="0"/>
                  <a:pt x="20868" y="0"/>
                </a:cubicBezTo>
                <a:cubicBezTo>
                  <a:pt x="20738" y="0"/>
                  <a:pt x="20608" y="36"/>
                  <a:pt x="20495" y="113"/>
                </a:cubicBezTo>
                <a:lnTo>
                  <a:pt x="299" y="13613"/>
                </a:lnTo>
                <a:cubicBezTo>
                  <a:pt x="91" y="13751"/>
                  <a:pt x="-23" y="13995"/>
                  <a:pt x="3" y="14244"/>
                </a:cubicBezTo>
                <a:cubicBezTo>
                  <a:pt x="28" y="14494"/>
                  <a:pt x="190" y="14708"/>
                  <a:pt x="422" y="14801"/>
                </a:cubicBezTo>
                <a:lnTo>
                  <a:pt x="5689" y="16914"/>
                </a:lnTo>
                <a:lnTo>
                  <a:pt x="8166" y="21259"/>
                </a:lnTo>
                <a:cubicBezTo>
                  <a:pt x="8284" y="21468"/>
                  <a:pt x="8505" y="21597"/>
                  <a:pt x="8743" y="21599"/>
                </a:cubicBezTo>
                <a:lnTo>
                  <a:pt x="8751" y="21599"/>
                </a:lnTo>
                <a:cubicBezTo>
                  <a:pt x="8987" y="21599"/>
                  <a:pt x="9206" y="21474"/>
                  <a:pt x="9328" y="21271"/>
                </a:cubicBezTo>
                <a:lnTo>
                  <a:pt x="10726" y="18934"/>
                </a:lnTo>
                <a:lnTo>
                  <a:pt x="17253" y="21551"/>
                </a:lnTo>
                <a:cubicBezTo>
                  <a:pt x="17332" y="21584"/>
                  <a:pt x="17418" y="21599"/>
                  <a:pt x="17502" y="21599"/>
                </a:cubicBezTo>
                <a:cubicBezTo>
                  <a:pt x="17617" y="21599"/>
                  <a:pt x="17731" y="21571"/>
                  <a:pt x="17832" y="21512"/>
                </a:cubicBezTo>
                <a:cubicBezTo>
                  <a:pt x="18010" y="21412"/>
                  <a:pt x="18133" y="21238"/>
                  <a:pt x="18167" y="21035"/>
                </a:cubicBezTo>
                <a:lnTo>
                  <a:pt x="21533" y="785"/>
                </a:lnTo>
                <a:cubicBezTo>
                  <a:pt x="21576" y="520"/>
                  <a:pt x="21459" y="254"/>
                  <a:pt x="21234" y="108"/>
                </a:cubicBezTo>
              </a:path>
            </a:pathLst>
          </a:custGeom>
          <a:solidFill>
            <a:sysClr val="window" lastClr="FFFFFF"/>
          </a:solidFill>
          <a:ln>
            <a:noFill/>
          </a:ln>
          <a:effec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dirty="0">
              <a:ln>
                <a:noFill/>
              </a:ln>
              <a:solidFill>
                <a:srgbClr val="FFFFFF"/>
              </a:solidFill>
              <a:effectLst>
                <a:outerShdw blurRad="38100" dist="38100" dir="2700000" algn="tl">
                  <a:srgbClr val="000000"/>
                </a:outerShdw>
              </a:effectLst>
              <a:uLnTx/>
              <a:uFillTx/>
              <a:latin typeface="Gill Sans" charset="0"/>
              <a:ea typeface="宋体" panose="02010600030101010101" pitchFamily="2" charset="-122"/>
              <a:cs typeface="+mn-cs"/>
              <a:sym typeface="Gill Sans" charset="0"/>
            </a:endParaRPr>
          </a:p>
        </p:txBody>
      </p:sp>
      <p:sp>
        <p:nvSpPr>
          <p:cNvPr id="4" name="文本框 3"/>
          <p:cNvSpPr txBox="1"/>
          <p:nvPr/>
        </p:nvSpPr>
        <p:spPr>
          <a:xfrm flipH="1">
            <a:off x="1725930" y="69850"/>
            <a:ext cx="3213735" cy="64516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lang="en-US" b="1" noProof="0" dirty="0">
                <a:ln>
                  <a:noFill/>
                </a:ln>
                <a:solidFill>
                  <a:prstClr val="black"/>
                </a:solidFill>
                <a:effectLst/>
                <a:uLnTx/>
                <a:uFillTx/>
                <a:latin typeface="Calibri Light" panose="020F0302020204030204"/>
                <a:ea typeface="微软雅黑" panose="020B0503020204020204" charset="-122"/>
                <a:sym typeface="+mn-ea"/>
              </a:rPr>
              <a:t>(7)</a:t>
            </a:r>
            <a:r>
              <a:rPr b="1" noProof="0" dirty="0">
                <a:ln>
                  <a:noFill/>
                </a:ln>
                <a:solidFill>
                  <a:prstClr val="black"/>
                </a:solidFill>
                <a:effectLst/>
                <a:uLnTx/>
                <a:uFillTx/>
                <a:latin typeface="Calibri Light" panose="020F0302020204030204"/>
                <a:ea typeface="微软雅黑" panose="020B0503020204020204" charset="-122"/>
                <a:sym typeface="+mn-ea"/>
              </a:rPr>
              <a:t> service服务层</a:t>
            </a:r>
            <a:endParaRPr kumimoji="0" b="1" i="0" u="none" strike="noStrike" kern="1200" cap="none" spc="0" normalizeH="0" baseline="0" noProof="0" dirty="0">
              <a:ln>
                <a:noFill/>
              </a:ln>
              <a:solidFill>
                <a:prstClr val="black"/>
              </a:solidFill>
              <a:effectLst/>
              <a:uLnTx/>
              <a:uFillTx/>
              <a:latin typeface="Calibri Light" panose="020F0302020204030204"/>
              <a:ea typeface="微软雅黑" panose="020B0503020204020204" charset="-122"/>
              <a:cs typeface="+mn-cs"/>
            </a:endParaRPr>
          </a:p>
          <a:p>
            <a:pPr marL="0" marR="0" lvl="0" indent="0" algn="l" defTabSz="457200" rtl="0" eaLnBrk="1" fontAlgn="auto" latinLnBrk="0" hangingPunct="1">
              <a:lnSpc>
                <a:spcPct val="100000"/>
              </a:lnSpc>
              <a:spcBef>
                <a:spcPts val="0"/>
              </a:spcBef>
              <a:spcAft>
                <a:spcPts val="0"/>
              </a:spcAft>
              <a:buClrTx/>
              <a:buSzTx/>
              <a:buFontTx/>
              <a:buNone/>
              <a:defRPr/>
            </a:pPr>
            <a:endParaRPr kumimoji="0" sz="1800" b="1" i="0" u="none" strike="noStrike" kern="1200" cap="none" spc="0" normalizeH="0" baseline="0" noProof="0" dirty="0">
              <a:ln>
                <a:noFill/>
              </a:ln>
              <a:solidFill>
                <a:prstClr val="black"/>
              </a:solidFill>
              <a:effectLst/>
              <a:uLnTx/>
              <a:uFillTx/>
              <a:latin typeface="Calibri Light" panose="020F0302020204030204"/>
              <a:ea typeface="微软雅黑" panose="020B0503020204020204" charset="-122"/>
              <a:cs typeface="+mn-cs"/>
            </a:endParaRPr>
          </a:p>
        </p:txBody>
      </p:sp>
      <p:sp>
        <p:nvSpPr>
          <p:cNvPr id="7" name="AutoShape 126"/>
          <p:cNvSpPr/>
          <p:nvPr/>
        </p:nvSpPr>
        <p:spPr bwMode="auto">
          <a:xfrm>
            <a:off x="7564670" y="850638"/>
            <a:ext cx="626564" cy="62656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3499" y="14850"/>
                </a:moveTo>
                <a:cubicBezTo>
                  <a:pt x="9772" y="14850"/>
                  <a:pt x="6749" y="11827"/>
                  <a:pt x="6749" y="8100"/>
                </a:cubicBezTo>
                <a:cubicBezTo>
                  <a:pt x="6749" y="4372"/>
                  <a:pt x="9772" y="1350"/>
                  <a:pt x="13499" y="1350"/>
                </a:cubicBezTo>
                <a:cubicBezTo>
                  <a:pt x="17227" y="1350"/>
                  <a:pt x="20249" y="4372"/>
                  <a:pt x="20249" y="8100"/>
                </a:cubicBezTo>
                <a:cubicBezTo>
                  <a:pt x="20249" y="11827"/>
                  <a:pt x="17227" y="14850"/>
                  <a:pt x="13499" y="14850"/>
                </a:cubicBezTo>
                <a:moveTo>
                  <a:pt x="3236" y="20042"/>
                </a:moveTo>
                <a:cubicBezTo>
                  <a:pt x="3019" y="20266"/>
                  <a:pt x="2718" y="20408"/>
                  <a:pt x="2382" y="20408"/>
                </a:cubicBezTo>
                <a:cubicBezTo>
                  <a:pt x="1724" y="20408"/>
                  <a:pt x="1191" y="19875"/>
                  <a:pt x="1191" y="19218"/>
                </a:cubicBezTo>
                <a:cubicBezTo>
                  <a:pt x="1191" y="18881"/>
                  <a:pt x="1332" y="18580"/>
                  <a:pt x="1557" y="18363"/>
                </a:cubicBezTo>
                <a:lnTo>
                  <a:pt x="1551" y="18358"/>
                </a:lnTo>
                <a:lnTo>
                  <a:pt x="6996" y="12913"/>
                </a:lnTo>
                <a:cubicBezTo>
                  <a:pt x="7472" y="13555"/>
                  <a:pt x="8039" y="14122"/>
                  <a:pt x="8680" y="14599"/>
                </a:cubicBezTo>
                <a:cubicBezTo>
                  <a:pt x="8680" y="14599"/>
                  <a:pt x="3236" y="20042"/>
                  <a:pt x="3236" y="20042"/>
                </a:cubicBezTo>
                <a:close/>
                <a:moveTo>
                  <a:pt x="13499" y="0"/>
                </a:moveTo>
                <a:cubicBezTo>
                  <a:pt x="9026" y="0"/>
                  <a:pt x="5399" y="3626"/>
                  <a:pt x="5399" y="8100"/>
                </a:cubicBezTo>
                <a:cubicBezTo>
                  <a:pt x="5399" y="9467"/>
                  <a:pt x="5742" y="10754"/>
                  <a:pt x="6341" y="11884"/>
                </a:cubicBezTo>
                <a:lnTo>
                  <a:pt x="709" y="17515"/>
                </a:lnTo>
                <a:lnTo>
                  <a:pt x="713" y="17520"/>
                </a:lnTo>
                <a:cubicBezTo>
                  <a:pt x="274" y="17953"/>
                  <a:pt x="0" y="18552"/>
                  <a:pt x="0" y="19218"/>
                </a:cubicBezTo>
                <a:cubicBezTo>
                  <a:pt x="0" y="20533"/>
                  <a:pt x="1066" y="21599"/>
                  <a:pt x="2382" y="21599"/>
                </a:cubicBezTo>
                <a:cubicBezTo>
                  <a:pt x="3047" y="21599"/>
                  <a:pt x="3647" y="21326"/>
                  <a:pt x="4079" y="20885"/>
                </a:cubicBezTo>
                <a:lnTo>
                  <a:pt x="4078" y="20884"/>
                </a:lnTo>
                <a:lnTo>
                  <a:pt x="9708" y="15255"/>
                </a:lnTo>
                <a:cubicBezTo>
                  <a:pt x="10839" y="15856"/>
                  <a:pt x="12128" y="16200"/>
                  <a:pt x="13499" y="16200"/>
                </a:cubicBezTo>
                <a:cubicBezTo>
                  <a:pt x="17973" y="16200"/>
                  <a:pt x="21600" y="12573"/>
                  <a:pt x="21600" y="8100"/>
                </a:cubicBezTo>
                <a:cubicBezTo>
                  <a:pt x="21600" y="3626"/>
                  <a:pt x="17973" y="0"/>
                  <a:pt x="13499" y="0"/>
                </a:cubicBezTo>
              </a:path>
            </a:pathLst>
          </a:custGeom>
          <a:solidFill>
            <a:schemeClr val="bg1"/>
          </a:solidFill>
          <a:ln>
            <a:noFill/>
          </a:ln>
          <a:effectLst/>
        </p:spPr>
        <p:txBody>
          <a:bodyPr lIns="19050" tIns="19050" rIns="19050" bIns="19050" anchor="ctr"/>
          <a:lstStyle/>
          <a:p>
            <a:pPr algn="ctr" defTabSz="228600" fontAlgn="base" hangingPunct="0">
              <a:spcBef>
                <a:spcPct val="0"/>
              </a:spcBef>
              <a:spcAft>
                <a:spcPct val="0"/>
              </a:spcAft>
              <a:defRPr/>
            </a:pPr>
            <a:endParaRPr lang="en-US" sz="1500" kern="0" dirty="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9" name="文本框 8"/>
          <p:cNvSpPr txBox="1"/>
          <p:nvPr/>
        </p:nvSpPr>
        <p:spPr>
          <a:xfrm>
            <a:off x="619760" y="1607820"/>
            <a:ext cx="3722370" cy="1229995"/>
          </a:xfrm>
          <a:prstGeom prst="rect">
            <a:avLst/>
          </a:prstGeom>
          <a:noFill/>
        </p:spPr>
        <p:txBody>
          <a:bodyPr wrap="square" rtlCol="0">
            <a:spAutoFit/>
          </a:bodyPr>
          <a:lstStyle/>
          <a:p>
            <a:r>
              <a:rPr lang="zh-CN" altLang="en-US">
                <a:solidFill>
                  <a:srgbClr val="C00000"/>
                </a:solidFill>
                <a:latin typeface="宋体" panose="02010600030101010101" pitchFamily="2" charset="-122"/>
                <a:ea typeface="宋体" panose="02010600030101010101" pitchFamily="2" charset="-122"/>
                <a:sym typeface="+mn-ea"/>
              </a:rPr>
              <a:t>◎</a:t>
            </a:r>
            <a:r>
              <a:rPr lang="zh-CN" altLang="en-US" sz="1400"/>
              <a:t>UserService页面定义了五个方法：findByUserName、register、update、updateAvatar和updatePwd。这些方法分别用于根据用户名查询用户、注册新用户、更新用户信息、更新头像和更新密码。</a:t>
            </a:r>
            <a:endParaRPr lang="zh-CN" altLang="en-US" sz="1400"/>
          </a:p>
        </p:txBody>
      </p:sp>
      <p:pic>
        <p:nvPicPr>
          <p:cNvPr id="3" name="图片 2"/>
          <p:cNvPicPr>
            <a:picLocks noChangeAspect="1"/>
          </p:cNvPicPr>
          <p:nvPr/>
        </p:nvPicPr>
        <p:blipFill>
          <a:blip r:embed="rId1"/>
          <a:stretch>
            <a:fillRect/>
          </a:stretch>
        </p:blipFill>
        <p:spPr>
          <a:xfrm>
            <a:off x="4342130" y="443865"/>
            <a:ext cx="5269865" cy="4430395"/>
          </a:xfrm>
          <a:prstGeom prst="rect">
            <a:avLst/>
          </a:prstGeom>
        </p:spPr>
      </p:pic>
    </p:spTree>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548640" y="522351"/>
            <a:ext cx="8046720" cy="4098798"/>
          </a:xfrm>
          <a:prstGeom prst="rect">
            <a:avLst/>
          </a:prstGeom>
          <a:solidFill>
            <a:schemeClr val="bg1"/>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Calibri Light" panose="020F0302020204030204"/>
              <a:ea typeface="微软雅黑" panose="020B0503020204020204" charset="-122"/>
              <a:cs typeface="+mn-cs"/>
            </a:endParaRPr>
          </a:p>
        </p:txBody>
      </p:sp>
      <p:sp>
        <p:nvSpPr>
          <p:cNvPr id="15" name="椭圆 14"/>
          <p:cNvSpPr/>
          <p:nvPr/>
        </p:nvSpPr>
        <p:spPr>
          <a:xfrm>
            <a:off x="7489" y="35100"/>
            <a:ext cx="1185567" cy="1201571"/>
          </a:xfrm>
          <a:prstGeom prst="ellipse">
            <a:avLst/>
          </a:prstGeom>
          <a:solidFill>
            <a:schemeClr val="accent1"/>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Calibri Light" panose="020F0302020204030204"/>
              <a:ea typeface="微软雅黑" panose="020B0503020204020204" charset="-122"/>
              <a:cs typeface="+mn-cs"/>
            </a:endParaRPr>
          </a:p>
        </p:txBody>
      </p:sp>
      <p:sp>
        <p:nvSpPr>
          <p:cNvPr id="23" name="矩形 22"/>
          <p:cNvSpPr/>
          <p:nvPr/>
        </p:nvSpPr>
        <p:spPr>
          <a:xfrm>
            <a:off x="3144264" y="2110758"/>
            <a:ext cx="184731" cy="646331"/>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3600" b="1" i="0" u="none" strike="noStrike" kern="100" cap="none" spc="0" normalizeH="0" baseline="0" noProof="0" dirty="0">
              <a:ln>
                <a:noFill/>
              </a:ln>
              <a:solidFill>
                <a:srgbClr val="222B34"/>
              </a:solidFill>
              <a:effectLst/>
              <a:uLnTx/>
              <a:uFillTx/>
              <a:latin typeface="微软雅黑" panose="020B0503020204020204" charset="-122"/>
              <a:ea typeface="微软雅黑" panose="020B0503020204020204" charset="-122"/>
              <a:cs typeface="Times New Roman" panose="02020603050405020304" pitchFamily="18" charset="0"/>
            </a:endParaRPr>
          </a:p>
        </p:txBody>
      </p:sp>
      <p:sp>
        <p:nvSpPr>
          <p:cNvPr id="30" name="矩形 29"/>
          <p:cNvSpPr/>
          <p:nvPr/>
        </p:nvSpPr>
        <p:spPr>
          <a:xfrm>
            <a:off x="3144264" y="2733086"/>
            <a:ext cx="184731" cy="461665"/>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en-US" altLang="zh-CN" sz="2400" b="0" i="0" u="none" strike="noStrike" kern="100" cap="none" spc="0" normalizeH="0" baseline="0" noProof="0" dirty="0">
              <a:ln>
                <a:noFill/>
              </a:ln>
              <a:solidFill>
                <a:srgbClr val="222B34"/>
              </a:solidFill>
              <a:effectLst/>
              <a:uLnTx/>
              <a:uFillTx/>
              <a:latin typeface="Arial" panose="020B0604020202020204"/>
              <a:ea typeface="微软雅黑" panose="020B0503020204020204" charset="-122"/>
              <a:cs typeface="Times New Roman" panose="02020603050405020304" pitchFamily="18" charset="0"/>
            </a:endParaRPr>
          </a:p>
        </p:txBody>
      </p:sp>
      <p:sp>
        <p:nvSpPr>
          <p:cNvPr id="6" name="AutoShape 59"/>
          <p:cNvSpPr/>
          <p:nvPr/>
        </p:nvSpPr>
        <p:spPr bwMode="auto">
          <a:xfrm>
            <a:off x="100960" y="248906"/>
            <a:ext cx="779757" cy="772764"/>
          </a:xfrm>
          <a:custGeom>
            <a:avLst/>
            <a:gdLst>
              <a:gd name="T0" fmla="+- 0 10794 23"/>
              <a:gd name="T1" fmla="*/ T0 w 21543"/>
              <a:gd name="T2" fmla="*/ 10800 h 21600"/>
              <a:gd name="T3" fmla="+- 0 10794 23"/>
              <a:gd name="T4" fmla="*/ T3 w 21543"/>
              <a:gd name="T5" fmla="*/ 10800 h 21600"/>
              <a:gd name="T6" fmla="+- 0 10794 23"/>
              <a:gd name="T7" fmla="*/ T6 w 21543"/>
              <a:gd name="T8" fmla="*/ 10800 h 21600"/>
              <a:gd name="T9" fmla="+- 0 10794 23"/>
              <a:gd name="T10" fmla="*/ T9 w 21543"/>
              <a:gd name="T11" fmla="*/ 10800 h 21600"/>
            </a:gdLst>
            <a:ahLst/>
            <a:cxnLst>
              <a:cxn ang="0">
                <a:pos x="T1" y="T2"/>
              </a:cxn>
              <a:cxn ang="0">
                <a:pos x="T4" y="T5"/>
              </a:cxn>
              <a:cxn ang="0">
                <a:pos x="T7" y="T8"/>
              </a:cxn>
              <a:cxn ang="0">
                <a:pos x="T10" y="T11"/>
              </a:cxn>
            </a:cxnLst>
            <a:rect l="0" t="0" r="r" b="b"/>
            <a:pathLst>
              <a:path w="21543" h="21600">
                <a:moveTo>
                  <a:pt x="16976" y="19986"/>
                </a:moveTo>
                <a:lnTo>
                  <a:pt x="11226" y="17680"/>
                </a:lnTo>
                <a:cubicBezTo>
                  <a:pt x="11088" y="17626"/>
                  <a:pt x="10946" y="17608"/>
                  <a:pt x="10806" y="17600"/>
                </a:cubicBezTo>
                <a:lnTo>
                  <a:pt x="19660" y="3837"/>
                </a:lnTo>
                <a:cubicBezTo>
                  <a:pt x="19660" y="3837"/>
                  <a:pt x="16976" y="19986"/>
                  <a:pt x="16976" y="19986"/>
                </a:cubicBezTo>
                <a:close/>
                <a:moveTo>
                  <a:pt x="6859" y="16244"/>
                </a:moveTo>
                <a:cubicBezTo>
                  <a:pt x="6858" y="16242"/>
                  <a:pt x="6855" y="16240"/>
                  <a:pt x="6854" y="16238"/>
                </a:cubicBezTo>
                <a:lnTo>
                  <a:pt x="19606" y="2552"/>
                </a:lnTo>
                <a:lnTo>
                  <a:pt x="8735" y="19536"/>
                </a:lnTo>
                <a:cubicBezTo>
                  <a:pt x="8735" y="19536"/>
                  <a:pt x="6859" y="16244"/>
                  <a:pt x="6859" y="16244"/>
                </a:cubicBezTo>
                <a:close/>
                <a:moveTo>
                  <a:pt x="2111" y="14024"/>
                </a:moveTo>
                <a:lnTo>
                  <a:pt x="17712" y="3595"/>
                </a:lnTo>
                <a:lnTo>
                  <a:pt x="6369" y="15770"/>
                </a:lnTo>
                <a:cubicBezTo>
                  <a:pt x="6309" y="15734"/>
                  <a:pt x="6256" y="15687"/>
                  <a:pt x="6190" y="15660"/>
                </a:cubicBezTo>
                <a:cubicBezTo>
                  <a:pt x="6190" y="15660"/>
                  <a:pt x="2111" y="14024"/>
                  <a:pt x="2111" y="14024"/>
                </a:cubicBezTo>
                <a:close/>
                <a:moveTo>
                  <a:pt x="21234" y="108"/>
                </a:moveTo>
                <a:cubicBezTo>
                  <a:pt x="21123" y="35"/>
                  <a:pt x="20996" y="0"/>
                  <a:pt x="20868" y="0"/>
                </a:cubicBezTo>
                <a:cubicBezTo>
                  <a:pt x="20738" y="0"/>
                  <a:pt x="20608" y="36"/>
                  <a:pt x="20495" y="113"/>
                </a:cubicBezTo>
                <a:lnTo>
                  <a:pt x="299" y="13613"/>
                </a:lnTo>
                <a:cubicBezTo>
                  <a:pt x="91" y="13751"/>
                  <a:pt x="-23" y="13995"/>
                  <a:pt x="3" y="14244"/>
                </a:cubicBezTo>
                <a:cubicBezTo>
                  <a:pt x="28" y="14494"/>
                  <a:pt x="190" y="14708"/>
                  <a:pt x="422" y="14801"/>
                </a:cubicBezTo>
                <a:lnTo>
                  <a:pt x="5689" y="16914"/>
                </a:lnTo>
                <a:lnTo>
                  <a:pt x="8166" y="21259"/>
                </a:lnTo>
                <a:cubicBezTo>
                  <a:pt x="8284" y="21468"/>
                  <a:pt x="8505" y="21597"/>
                  <a:pt x="8743" y="21599"/>
                </a:cubicBezTo>
                <a:lnTo>
                  <a:pt x="8751" y="21599"/>
                </a:lnTo>
                <a:cubicBezTo>
                  <a:pt x="8987" y="21599"/>
                  <a:pt x="9206" y="21474"/>
                  <a:pt x="9328" y="21271"/>
                </a:cubicBezTo>
                <a:lnTo>
                  <a:pt x="10726" y="18934"/>
                </a:lnTo>
                <a:lnTo>
                  <a:pt x="17253" y="21551"/>
                </a:lnTo>
                <a:cubicBezTo>
                  <a:pt x="17332" y="21584"/>
                  <a:pt x="17418" y="21599"/>
                  <a:pt x="17502" y="21599"/>
                </a:cubicBezTo>
                <a:cubicBezTo>
                  <a:pt x="17617" y="21599"/>
                  <a:pt x="17731" y="21571"/>
                  <a:pt x="17832" y="21512"/>
                </a:cubicBezTo>
                <a:cubicBezTo>
                  <a:pt x="18010" y="21412"/>
                  <a:pt x="18133" y="21238"/>
                  <a:pt x="18167" y="21035"/>
                </a:cubicBezTo>
                <a:lnTo>
                  <a:pt x="21533" y="785"/>
                </a:lnTo>
                <a:cubicBezTo>
                  <a:pt x="21576" y="520"/>
                  <a:pt x="21459" y="254"/>
                  <a:pt x="21234" y="108"/>
                </a:cubicBezTo>
              </a:path>
            </a:pathLst>
          </a:custGeom>
          <a:solidFill>
            <a:sysClr val="window" lastClr="FFFFFF"/>
          </a:solidFill>
          <a:ln>
            <a:noFill/>
          </a:ln>
          <a:effec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dirty="0">
              <a:ln>
                <a:noFill/>
              </a:ln>
              <a:solidFill>
                <a:srgbClr val="FFFFFF"/>
              </a:solidFill>
              <a:effectLst>
                <a:outerShdw blurRad="38100" dist="38100" dir="2700000" algn="tl">
                  <a:srgbClr val="000000"/>
                </a:outerShdw>
              </a:effectLst>
              <a:uLnTx/>
              <a:uFillTx/>
              <a:latin typeface="Gill Sans" charset="0"/>
              <a:ea typeface="宋体" panose="02010600030101010101" pitchFamily="2" charset="-122"/>
              <a:cs typeface="+mn-cs"/>
              <a:sym typeface="Gill Sans" charset="0"/>
            </a:endParaRPr>
          </a:p>
        </p:txBody>
      </p:sp>
      <p:sp>
        <p:nvSpPr>
          <p:cNvPr id="4" name="文本框 3"/>
          <p:cNvSpPr txBox="1"/>
          <p:nvPr/>
        </p:nvSpPr>
        <p:spPr>
          <a:xfrm flipH="1">
            <a:off x="1725930" y="69850"/>
            <a:ext cx="3213735" cy="36830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lang="en-US" b="1" noProof="0" dirty="0">
                <a:ln>
                  <a:noFill/>
                </a:ln>
                <a:solidFill>
                  <a:prstClr val="black"/>
                </a:solidFill>
                <a:effectLst/>
                <a:uLnTx/>
                <a:uFillTx/>
                <a:latin typeface="Calibri Light" panose="020F0302020204030204"/>
                <a:ea typeface="微软雅黑" panose="020B0503020204020204" charset="-122"/>
                <a:sym typeface="+mn-ea"/>
              </a:rPr>
              <a:t>(8)</a:t>
            </a:r>
            <a:r>
              <a:rPr b="1" noProof="0" dirty="0">
                <a:ln>
                  <a:noFill/>
                </a:ln>
                <a:solidFill>
                  <a:prstClr val="black"/>
                </a:solidFill>
                <a:effectLst/>
                <a:uLnTx/>
                <a:uFillTx/>
                <a:latin typeface="Calibri Light" panose="020F0302020204030204"/>
                <a:ea typeface="微软雅黑" panose="020B0503020204020204" charset="-122"/>
                <a:sym typeface="+mn-ea"/>
              </a:rPr>
              <a:t> utils工具类</a:t>
            </a:r>
            <a:endParaRPr b="1" noProof="0" dirty="0">
              <a:ln>
                <a:noFill/>
              </a:ln>
              <a:solidFill>
                <a:prstClr val="black"/>
              </a:solidFill>
              <a:effectLst/>
              <a:uLnTx/>
              <a:uFillTx/>
              <a:latin typeface="Calibri Light" panose="020F0302020204030204"/>
              <a:ea typeface="微软雅黑" panose="020B0503020204020204" charset="-122"/>
              <a:sym typeface="+mn-ea"/>
            </a:endParaRPr>
          </a:p>
        </p:txBody>
      </p:sp>
      <p:sp>
        <p:nvSpPr>
          <p:cNvPr id="7" name="AutoShape 126"/>
          <p:cNvSpPr/>
          <p:nvPr/>
        </p:nvSpPr>
        <p:spPr bwMode="auto">
          <a:xfrm>
            <a:off x="7564670" y="850638"/>
            <a:ext cx="626564" cy="62656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3499" y="14850"/>
                </a:moveTo>
                <a:cubicBezTo>
                  <a:pt x="9772" y="14850"/>
                  <a:pt x="6749" y="11827"/>
                  <a:pt x="6749" y="8100"/>
                </a:cubicBezTo>
                <a:cubicBezTo>
                  <a:pt x="6749" y="4372"/>
                  <a:pt x="9772" y="1350"/>
                  <a:pt x="13499" y="1350"/>
                </a:cubicBezTo>
                <a:cubicBezTo>
                  <a:pt x="17227" y="1350"/>
                  <a:pt x="20249" y="4372"/>
                  <a:pt x="20249" y="8100"/>
                </a:cubicBezTo>
                <a:cubicBezTo>
                  <a:pt x="20249" y="11827"/>
                  <a:pt x="17227" y="14850"/>
                  <a:pt x="13499" y="14850"/>
                </a:cubicBezTo>
                <a:moveTo>
                  <a:pt x="3236" y="20042"/>
                </a:moveTo>
                <a:cubicBezTo>
                  <a:pt x="3019" y="20266"/>
                  <a:pt x="2718" y="20408"/>
                  <a:pt x="2382" y="20408"/>
                </a:cubicBezTo>
                <a:cubicBezTo>
                  <a:pt x="1724" y="20408"/>
                  <a:pt x="1191" y="19875"/>
                  <a:pt x="1191" y="19218"/>
                </a:cubicBezTo>
                <a:cubicBezTo>
                  <a:pt x="1191" y="18881"/>
                  <a:pt x="1332" y="18580"/>
                  <a:pt x="1557" y="18363"/>
                </a:cubicBezTo>
                <a:lnTo>
                  <a:pt x="1551" y="18358"/>
                </a:lnTo>
                <a:lnTo>
                  <a:pt x="6996" y="12913"/>
                </a:lnTo>
                <a:cubicBezTo>
                  <a:pt x="7472" y="13555"/>
                  <a:pt x="8039" y="14122"/>
                  <a:pt x="8680" y="14599"/>
                </a:cubicBezTo>
                <a:cubicBezTo>
                  <a:pt x="8680" y="14599"/>
                  <a:pt x="3236" y="20042"/>
                  <a:pt x="3236" y="20042"/>
                </a:cubicBezTo>
                <a:close/>
                <a:moveTo>
                  <a:pt x="13499" y="0"/>
                </a:moveTo>
                <a:cubicBezTo>
                  <a:pt x="9026" y="0"/>
                  <a:pt x="5399" y="3626"/>
                  <a:pt x="5399" y="8100"/>
                </a:cubicBezTo>
                <a:cubicBezTo>
                  <a:pt x="5399" y="9467"/>
                  <a:pt x="5742" y="10754"/>
                  <a:pt x="6341" y="11884"/>
                </a:cubicBezTo>
                <a:lnTo>
                  <a:pt x="709" y="17515"/>
                </a:lnTo>
                <a:lnTo>
                  <a:pt x="713" y="17520"/>
                </a:lnTo>
                <a:cubicBezTo>
                  <a:pt x="274" y="17953"/>
                  <a:pt x="0" y="18552"/>
                  <a:pt x="0" y="19218"/>
                </a:cubicBezTo>
                <a:cubicBezTo>
                  <a:pt x="0" y="20533"/>
                  <a:pt x="1066" y="21599"/>
                  <a:pt x="2382" y="21599"/>
                </a:cubicBezTo>
                <a:cubicBezTo>
                  <a:pt x="3047" y="21599"/>
                  <a:pt x="3647" y="21326"/>
                  <a:pt x="4079" y="20885"/>
                </a:cubicBezTo>
                <a:lnTo>
                  <a:pt x="4078" y="20884"/>
                </a:lnTo>
                <a:lnTo>
                  <a:pt x="9708" y="15255"/>
                </a:lnTo>
                <a:cubicBezTo>
                  <a:pt x="10839" y="15856"/>
                  <a:pt x="12128" y="16200"/>
                  <a:pt x="13499" y="16200"/>
                </a:cubicBezTo>
                <a:cubicBezTo>
                  <a:pt x="17973" y="16200"/>
                  <a:pt x="21600" y="12573"/>
                  <a:pt x="21600" y="8100"/>
                </a:cubicBezTo>
                <a:cubicBezTo>
                  <a:pt x="21600" y="3626"/>
                  <a:pt x="17973" y="0"/>
                  <a:pt x="13499" y="0"/>
                </a:cubicBezTo>
              </a:path>
            </a:pathLst>
          </a:custGeom>
          <a:solidFill>
            <a:schemeClr val="bg1"/>
          </a:solidFill>
          <a:ln>
            <a:noFill/>
          </a:ln>
          <a:effectLst/>
        </p:spPr>
        <p:txBody>
          <a:bodyPr lIns="19050" tIns="19050" rIns="19050" bIns="19050" anchor="ctr"/>
          <a:lstStyle/>
          <a:p>
            <a:pPr algn="ctr" defTabSz="228600" fontAlgn="base" hangingPunct="0">
              <a:spcBef>
                <a:spcPct val="0"/>
              </a:spcBef>
              <a:spcAft>
                <a:spcPct val="0"/>
              </a:spcAft>
              <a:defRPr/>
            </a:pPr>
            <a:endParaRPr lang="en-US" sz="1500" kern="0" dirty="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9" name="文本框 8"/>
          <p:cNvSpPr txBox="1"/>
          <p:nvPr/>
        </p:nvSpPr>
        <p:spPr>
          <a:xfrm>
            <a:off x="1069975" y="850900"/>
            <a:ext cx="7526020" cy="583565"/>
          </a:xfrm>
          <a:prstGeom prst="rect">
            <a:avLst/>
          </a:prstGeom>
          <a:noFill/>
        </p:spPr>
        <p:txBody>
          <a:bodyPr wrap="square" rtlCol="0">
            <a:spAutoFit/>
          </a:bodyPr>
          <a:lstStyle/>
          <a:p>
            <a:r>
              <a:rPr lang="zh-CN" altLang="en-US">
                <a:solidFill>
                  <a:srgbClr val="C00000"/>
                </a:solidFill>
                <a:latin typeface="宋体" panose="02010600030101010101" pitchFamily="2" charset="-122"/>
                <a:ea typeface="宋体" panose="02010600030101010101" pitchFamily="2" charset="-122"/>
                <a:sym typeface="+mn-ea"/>
              </a:rPr>
              <a:t>◎</a:t>
            </a:r>
            <a:r>
              <a:rPr lang="zh-CN" altLang="en-US" sz="1400"/>
              <a:t>AliOssUtil页面用于上传文件到阿里云OSS（对象存储服务）。它包含一个静态方法uploadFile，该方法接受一个文件名和一个输入流作为参数，并返回上传后的文件URL。</a:t>
            </a:r>
            <a:endParaRPr lang="zh-CN" altLang="en-US" sz="1400"/>
          </a:p>
        </p:txBody>
      </p:sp>
      <p:pic>
        <p:nvPicPr>
          <p:cNvPr id="2" name="图片 1"/>
          <p:cNvPicPr>
            <a:picLocks noChangeAspect="1"/>
          </p:cNvPicPr>
          <p:nvPr/>
        </p:nvPicPr>
        <p:blipFill>
          <a:blip r:embed="rId1"/>
          <a:stretch>
            <a:fillRect/>
          </a:stretch>
        </p:blipFill>
        <p:spPr>
          <a:xfrm>
            <a:off x="548640" y="1477645"/>
            <a:ext cx="8046720" cy="3604260"/>
          </a:xfrm>
          <a:prstGeom prst="rect">
            <a:avLst/>
          </a:prstGeom>
        </p:spPr>
      </p:pic>
    </p:spTree>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548640" y="522351"/>
            <a:ext cx="8046720" cy="4098798"/>
          </a:xfrm>
          <a:prstGeom prst="rect">
            <a:avLst/>
          </a:prstGeom>
          <a:solidFill>
            <a:schemeClr val="bg1"/>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Calibri Light" panose="020F0302020204030204"/>
              <a:ea typeface="微软雅黑" panose="020B0503020204020204" charset="-122"/>
              <a:cs typeface="+mn-cs"/>
            </a:endParaRPr>
          </a:p>
        </p:txBody>
      </p:sp>
      <p:sp>
        <p:nvSpPr>
          <p:cNvPr id="15" name="椭圆 14"/>
          <p:cNvSpPr/>
          <p:nvPr/>
        </p:nvSpPr>
        <p:spPr>
          <a:xfrm>
            <a:off x="7489" y="35100"/>
            <a:ext cx="1185567" cy="1201571"/>
          </a:xfrm>
          <a:prstGeom prst="ellipse">
            <a:avLst/>
          </a:prstGeom>
          <a:solidFill>
            <a:schemeClr val="accent1"/>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Calibri Light" panose="020F0302020204030204"/>
              <a:ea typeface="微软雅黑" panose="020B0503020204020204" charset="-122"/>
              <a:cs typeface="+mn-cs"/>
            </a:endParaRPr>
          </a:p>
        </p:txBody>
      </p:sp>
      <p:sp>
        <p:nvSpPr>
          <p:cNvPr id="23" name="矩形 22"/>
          <p:cNvSpPr/>
          <p:nvPr/>
        </p:nvSpPr>
        <p:spPr>
          <a:xfrm>
            <a:off x="3144264" y="2110758"/>
            <a:ext cx="184731" cy="646331"/>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3600" b="1" i="0" u="none" strike="noStrike" kern="100" cap="none" spc="0" normalizeH="0" baseline="0" noProof="0" dirty="0">
              <a:ln>
                <a:noFill/>
              </a:ln>
              <a:solidFill>
                <a:srgbClr val="222B34"/>
              </a:solidFill>
              <a:effectLst/>
              <a:uLnTx/>
              <a:uFillTx/>
              <a:latin typeface="微软雅黑" panose="020B0503020204020204" charset="-122"/>
              <a:ea typeface="微软雅黑" panose="020B0503020204020204" charset="-122"/>
              <a:cs typeface="Times New Roman" panose="02020603050405020304" pitchFamily="18" charset="0"/>
            </a:endParaRPr>
          </a:p>
        </p:txBody>
      </p:sp>
      <p:sp>
        <p:nvSpPr>
          <p:cNvPr id="30" name="矩形 29"/>
          <p:cNvSpPr/>
          <p:nvPr/>
        </p:nvSpPr>
        <p:spPr>
          <a:xfrm>
            <a:off x="3144264" y="2733086"/>
            <a:ext cx="184731" cy="461665"/>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en-US" altLang="zh-CN" sz="2400" b="0" i="0" u="none" strike="noStrike" kern="100" cap="none" spc="0" normalizeH="0" baseline="0" noProof="0" dirty="0">
              <a:ln>
                <a:noFill/>
              </a:ln>
              <a:solidFill>
                <a:srgbClr val="222B34"/>
              </a:solidFill>
              <a:effectLst/>
              <a:uLnTx/>
              <a:uFillTx/>
              <a:latin typeface="Arial" panose="020B0604020202020204"/>
              <a:ea typeface="微软雅黑" panose="020B0503020204020204" charset="-122"/>
              <a:cs typeface="Times New Roman" panose="02020603050405020304" pitchFamily="18" charset="0"/>
            </a:endParaRPr>
          </a:p>
        </p:txBody>
      </p:sp>
      <p:sp>
        <p:nvSpPr>
          <p:cNvPr id="6" name="AutoShape 59"/>
          <p:cNvSpPr/>
          <p:nvPr/>
        </p:nvSpPr>
        <p:spPr bwMode="auto">
          <a:xfrm>
            <a:off x="100960" y="248906"/>
            <a:ext cx="779757" cy="772764"/>
          </a:xfrm>
          <a:custGeom>
            <a:avLst/>
            <a:gdLst>
              <a:gd name="T0" fmla="+- 0 10794 23"/>
              <a:gd name="T1" fmla="*/ T0 w 21543"/>
              <a:gd name="T2" fmla="*/ 10800 h 21600"/>
              <a:gd name="T3" fmla="+- 0 10794 23"/>
              <a:gd name="T4" fmla="*/ T3 w 21543"/>
              <a:gd name="T5" fmla="*/ 10800 h 21600"/>
              <a:gd name="T6" fmla="+- 0 10794 23"/>
              <a:gd name="T7" fmla="*/ T6 w 21543"/>
              <a:gd name="T8" fmla="*/ 10800 h 21600"/>
              <a:gd name="T9" fmla="+- 0 10794 23"/>
              <a:gd name="T10" fmla="*/ T9 w 21543"/>
              <a:gd name="T11" fmla="*/ 10800 h 21600"/>
            </a:gdLst>
            <a:ahLst/>
            <a:cxnLst>
              <a:cxn ang="0">
                <a:pos x="T1" y="T2"/>
              </a:cxn>
              <a:cxn ang="0">
                <a:pos x="T4" y="T5"/>
              </a:cxn>
              <a:cxn ang="0">
                <a:pos x="T7" y="T8"/>
              </a:cxn>
              <a:cxn ang="0">
                <a:pos x="T10" y="T11"/>
              </a:cxn>
            </a:cxnLst>
            <a:rect l="0" t="0" r="r" b="b"/>
            <a:pathLst>
              <a:path w="21543" h="21600">
                <a:moveTo>
                  <a:pt x="16976" y="19986"/>
                </a:moveTo>
                <a:lnTo>
                  <a:pt x="11226" y="17680"/>
                </a:lnTo>
                <a:cubicBezTo>
                  <a:pt x="11088" y="17626"/>
                  <a:pt x="10946" y="17608"/>
                  <a:pt x="10806" y="17600"/>
                </a:cubicBezTo>
                <a:lnTo>
                  <a:pt x="19660" y="3837"/>
                </a:lnTo>
                <a:cubicBezTo>
                  <a:pt x="19660" y="3837"/>
                  <a:pt x="16976" y="19986"/>
                  <a:pt x="16976" y="19986"/>
                </a:cubicBezTo>
                <a:close/>
                <a:moveTo>
                  <a:pt x="6859" y="16244"/>
                </a:moveTo>
                <a:cubicBezTo>
                  <a:pt x="6858" y="16242"/>
                  <a:pt x="6855" y="16240"/>
                  <a:pt x="6854" y="16238"/>
                </a:cubicBezTo>
                <a:lnTo>
                  <a:pt x="19606" y="2552"/>
                </a:lnTo>
                <a:lnTo>
                  <a:pt x="8735" y="19536"/>
                </a:lnTo>
                <a:cubicBezTo>
                  <a:pt x="8735" y="19536"/>
                  <a:pt x="6859" y="16244"/>
                  <a:pt x="6859" y="16244"/>
                </a:cubicBezTo>
                <a:close/>
                <a:moveTo>
                  <a:pt x="2111" y="14024"/>
                </a:moveTo>
                <a:lnTo>
                  <a:pt x="17712" y="3595"/>
                </a:lnTo>
                <a:lnTo>
                  <a:pt x="6369" y="15770"/>
                </a:lnTo>
                <a:cubicBezTo>
                  <a:pt x="6309" y="15734"/>
                  <a:pt x="6256" y="15687"/>
                  <a:pt x="6190" y="15660"/>
                </a:cubicBezTo>
                <a:cubicBezTo>
                  <a:pt x="6190" y="15660"/>
                  <a:pt x="2111" y="14024"/>
                  <a:pt x="2111" y="14024"/>
                </a:cubicBezTo>
                <a:close/>
                <a:moveTo>
                  <a:pt x="21234" y="108"/>
                </a:moveTo>
                <a:cubicBezTo>
                  <a:pt x="21123" y="35"/>
                  <a:pt x="20996" y="0"/>
                  <a:pt x="20868" y="0"/>
                </a:cubicBezTo>
                <a:cubicBezTo>
                  <a:pt x="20738" y="0"/>
                  <a:pt x="20608" y="36"/>
                  <a:pt x="20495" y="113"/>
                </a:cubicBezTo>
                <a:lnTo>
                  <a:pt x="299" y="13613"/>
                </a:lnTo>
                <a:cubicBezTo>
                  <a:pt x="91" y="13751"/>
                  <a:pt x="-23" y="13995"/>
                  <a:pt x="3" y="14244"/>
                </a:cubicBezTo>
                <a:cubicBezTo>
                  <a:pt x="28" y="14494"/>
                  <a:pt x="190" y="14708"/>
                  <a:pt x="422" y="14801"/>
                </a:cubicBezTo>
                <a:lnTo>
                  <a:pt x="5689" y="16914"/>
                </a:lnTo>
                <a:lnTo>
                  <a:pt x="8166" y="21259"/>
                </a:lnTo>
                <a:cubicBezTo>
                  <a:pt x="8284" y="21468"/>
                  <a:pt x="8505" y="21597"/>
                  <a:pt x="8743" y="21599"/>
                </a:cubicBezTo>
                <a:lnTo>
                  <a:pt x="8751" y="21599"/>
                </a:lnTo>
                <a:cubicBezTo>
                  <a:pt x="8987" y="21599"/>
                  <a:pt x="9206" y="21474"/>
                  <a:pt x="9328" y="21271"/>
                </a:cubicBezTo>
                <a:lnTo>
                  <a:pt x="10726" y="18934"/>
                </a:lnTo>
                <a:lnTo>
                  <a:pt x="17253" y="21551"/>
                </a:lnTo>
                <a:cubicBezTo>
                  <a:pt x="17332" y="21584"/>
                  <a:pt x="17418" y="21599"/>
                  <a:pt x="17502" y="21599"/>
                </a:cubicBezTo>
                <a:cubicBezTo>
                  <a:pt x="17617" y="21599"/>
                  <a:pt x="17731" y="21571"/>
                  <a:pt x="17832" y="21512"/>
                </a:cubicBezTo>
                <a:cubicBezTo>
                  <a:pt x="18010" y="21412"/>
                  <a:pt x="18133" y="21238"/>
                  <a:pt x="18167" y="21035"/>
                </a:cubicBezTo>
                <a:lnTo>
                  <a:pt x="21533" y="785"/>
                </a:lnTo>
                <a:cubicBezTo>
                  <a:pt x="21576" y="520"/>
                  <a:pt x="21459" y="254"/>
                  <a:pt x="21234" y="108"/>
                </a:cubicBezTo>
              </a:path>
            </a:pathLst>
          </a:custGeom>
          <a:solidFill>
            <a:sysClr val="window" lastClr="FFFFFF"/>
          </a:solidFill>
          <a:ln>
            <a:noFill/>
          </a:ln>
          <a:effec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dirty="0">
              <a:ln>
                <a:noFill/>
              </a:ln>
              <a:solidFill>
                <a:srgbClr val="FFFFFF"/>
              </a:solidFill>
              <a:effectLst>
                <a:outerShdw blurRad="38100" dist="38100" dir="2700000" algn="tl">
                  <a:srgbClr val="000000"/>
                </a:outerShdw>
              </a:effectLst>
              <a:uLnTx/>
              <a:uFillTx/>
              <a:latin typeface="Gill Sans" charset="0"/>
              <a:ea typeface="宋体" panose="02010600030101010101" pitchFamily="2" charset="-122"/>
              <a:cs typeface="+mn-cs"/>
              <a:sym typeface="Gill Sans" charset="0"/>
            </a:endParaRPr>
          </a:p>
        </p:txBody>
      </p:sp>
      <p:sp>
        <p:nvSpPr>
          <p:cNvPr id="4" name="文本框 3"/>
          <p:cNvSpPr txBox="1"/>
          <p:nvPr/>
        </p:nvSpPr>
        <p:spPr>
          <a:xfrm flipH="1">
            <a:off x="1725930" y="69850"/>
            <a:ext cx="3213735" cy="36830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lang="en-US" b="1" noProof="0" dirty="0">
                <a:ln>
                  <a:noFill/>
                </a:ln>
                <a:solidFill>
                  <a:prstClr val="black"/>
                </a:solidFill>
                <a:effectLst/>
                <a:uLnTx/>
                <a:uFillTx/>
                <a:latin typeface="Calibri Light" panose="020F0302020204030204"/>
                <a:ea typeface="微软雅黑" panose="020B0503020204020204" charset="-122"/>
                <a:sym typeface="+mn-ea"/>
              </a:rPr>
              <a:t>(8)</a:t>
            </a:r>
            <a:r>
              <a:rPr b="1" noProof="0" dirty="0">
                <a:ln>
                  <a:noFill/>
                </a:ln>
                <a:solidFill>
                  <a:prstClr val="black"/>
                </a:solidFill>
                <a:effectLst/>
                <a:uLnTx/>
                <a:uFillTx/>
                <a:latin typeface="Calibri Light" panose="020F0302020204030204"/>
                <a:ea typeface="微软雅黑" panose="020B0503020204020204" charset="-122"/>
                <a:sym typeface="+mn-ea"/>
              </a:rPr>
              <a:t> utils工具类</a:t>
            </a:r>
            <a:endParaRPr kumimoji="0" sz="1800" b="1" i="0" u="none" strike="noStrike" kern="1200" cap="none" spc="0" normalizeH="0" baseline="0" noProof="0" dirty="0">
              <a:ln>
                <a:noFill/>
              </a:ln>
              <a:solidFill>
                <a:prstClr val="black"/>
              </a:solidFill>
              <a:effectLst/>
              <a:uLnTx/>
              <a:uFillTx/>
              <a:latin typeface="Calibri Light" panose="020F0302020204030204"/>
              <a:ea typeface="微软雅黑" panose="020B0503020204020204" charset="-122"/>
              <a:cs typeface="+mn-cs"/>
            </a:endParaRPr>
          </a:p>
        </p:txBody>
      </p:sp>
      <p:sp>
        <p:nvSpPr>
          <p:cNvPr id="7" name="AutoShape 126"/>
          <p:cNvSpPr/>
          <p:nvPr/>
        </p:nvSpPr>
        <p:spPr bwMode="auto">
          <a:xfrm>
            <a:off x="7564670" y="850638"/>
            <a:ext cx="626564" cy="62656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3499" y="14850"/>
                </a:moveTo>
                <a:cubicBezTo>
                  <a:pt x="9772" y="14850"/>
                  <a:pt x="6749" y="11827"/>
                  <a:pt x="6749" y="8100"/>
                </a:cubicBezTo>
                <a:cubicBezTo>
                  <a:pt x="6749" y="4372"/>
                  <a:pt x="9772" y="1350"/>
                  <a:pt x="13499" y="1350"/>
                </a:cubicBezTo>
                <a:cubicBezTo>
                  <a:pt x="17227" y="1350"/>
                  <a:pt x="20249" y="4372"/>
                  <a:pt x="20249" y="8100"/>
                </a:cubicBezTo>
                <a:cubicBezTo>
                  <a:pt x="20249" y="11827"/>
                  <a:pt x="17227" y="14850"/>
                  <a:pt x="13499" y="14850"/>
                </a:cubicBezTo>
                <a:moveTo>
                  <a:pt x="3236" y="20042"/>
                </a:moveTo>
                <a:cubicBezTo>
                  <a:pt x="3019" y="20266"/>
                  <a:pt x="2718" y="20408"/>
                  <a:pt x="2382" y="20408"/>
                </a:cubicBezTo>
                <a:cubicBezTo>
                  <a:pt x="1724" y="20408"/>
                  <a:pt x="1191" y="19875"/>
                  <a:pt x="1191" y="19218"/>
                </a:cubicBezTo>
                <a:cubicBezTo>
                  <a:pt x="1191" y="18881"/>
                  <a:pt x="1332" y="18580"/>
                  <a:pt x="1557" y="18363"/>
                </a:cubicBezTo>
                <a:lnTo>
                  <a:pt x="1551" y="18358"/>
                </a:lnTo>
                <a:lnTo>
                  <a:pt x="6996" y="12913"/>
                </a:lnTo>
                <a:cubicBezTo>
                  <a:pt x="7472" y="13555"/>
                  <a:pt x="8039" y="14122"/>
                  <a:pt x="8680" y="14599"/>
                </a:cubicBezTo>
                <a:cubicBezTo>
                  <a:pt x="8680" y="14599"/>
                  <a:pt x="3236" y="20042"/>
                  <a:pt x="3236" y="20042"/>
                </a:cubicBezTo>
                <a:close/>
                <a:moveTo>
                  <a:pt x="13499" y="0"/>
                </a:moveTo>
                <a:cubicBezTo>
                  <a:pt x="9026" y="0"/>
                  <a:pt x="5399" y="3626"/>
                  <a:pt x="5399" y="8100"/>
                </a:cubicBezTo>
                <a:cubicBezTo>
                  <a:pt x="5399" y="9467"/>
                  <a:pt x="5742" y="10754"/>
                  <a:pt x="6341" y="11884"/>
                </a:cubicBezTo>
                <a:lnTo>
                  <a:pt x="709" y="17515"/>
                </a:lnTo>
                <a:lnTo>
                  <a:pt x="713" y="17520"/>
                </a:lnTo>
                <a:cubicBezTo>
                  <a:pt x="274" y="17953"/>
                  <a:pt x="0" y="18552"/>
                  <a:pt x="0" y="19218"/>
                </a:cubicBezTo>
                <a:cubicBezTo>
                  <a:pt x="0" y="20533"/>
                  <a:pt x="1066" y="21599"/>
                  <a:pt x="2382" y="21599"/>
                </a:cubicBezTo>
                <a:cubicBezTo>
                  <a:pt x="3047" y="21599"/>
                  <a:pt x="3647" y="21326"/>
                  <a:pt x="4079" y="20885"/>
                </a:cubicBezTo>
                <a:lnTo>
                  <a:pt x="4078" y="20884"/>
                </a:lnTo>
                <a:lnTo>
                  <a:pt x="9708" y="15255"/>
                </a:lnTo>
                <a:cubicBezTo>
                  <a:pt x="10839" y="15856"/>
                  <a:pt x="12128" y="16200"/>
                  <a:pt x="13499" y="16200"/>
                </a:cubicBezTo>
                <a:cubicBezTo>
                  <a:pt x="17973" y="16200"/>
                  <a:pt x="21600" y="12573"/>
                  <a:pt x="21600" y="8100"/>
                </a:cubicBezTo>
                <a:cubicBezTo>
                  <a:pt x="21600" y="3626"/>
                  <a:pt x="17973" y="0"/>
                  <a:pt x="13499" y="0"/>
                </a:cubicBezTo>
              </a:path>
            </a:pathLst>
          </a:custGeom>
          <a:solidFill>
            <a:schemeClr val="bg1"/>
          </a:solidFill>
          <a:ln>
            <a:noFill/>
          </a:ln>
          <a:effectLst/>
        </p:spPr>
        <p:txBody>
          <a:bodyPr lIns="19050" tIns="19050" rIns="19050" bIns="19050" anchor="ctr"/>
          <a:lstStyle/>
          <a:p>
            <a:pPr algn="ctr" defTabSz="228600" fontAlgn="base" hangingPunct="0">
              <a:spcBef>
                <a:spcPct val="0"/>
              </a:spcBef>
              <a:spcAft>
                <a:spcPct val="0"/>
              </a:spcAft>
              <a:defRPr/>
            </a:pPr>
            <a:endParaRPr lang="en-US" sz="1500" kern="0" dirty="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9" name="文本框 8"/>
          <p:cNvSpPr txBox="1"/>
          <p:nvPr/>
        </p:nvSpPr>
        <p:spPr>
          <a:xfrm>
            <a:off x="619760" y="1607820"/>
            <a:ext cx="3154045" cy="1445260"/>
          </a:xfrm>
          <a:prstGeom prst="rect">
            <a:avLst/>
          </a:prstGeom>
          <a:noFill/>
        </p:spPr>
        <p:txBody>
          <a:bodyPr wrap="square" rtlCol="0">
            <a:spAutoFit/>
          </a:bodyPr>
          <a:lstStyle/>
          <a:p>
            <a:r>
              <a:rPr lang="zh-CN" altLang="en-US">
                <a:solidFill>
                  <a:srgbClr val="C00000"/>
                </a:solidFill>
                <a:latin typeface="宋体" panose="02010600030101010101" pitchFamily="2" charset="-122"/>
                <a:ea typeface="宋体" panose="02010600030101010101" pitchFamily="2" charset="-122"/>
                <a:sym typeface="+mn-ea"/>
              </a:rPr>
              <a:t>◎</a:t>
            </a:r>
            <a:r>
              <a:rPr lang="zh-CN" altLang="en-US" sz="1400"/>
              <a:t>JwtUtil页面包含两个静态方法：genToken和parseToken。genToken方法接收一个Map类型的参数claims，用于生成JSON Web Token（JWT）。parseToken方法接收一个字符串类型的参数token，用于验证并解析JWT。</a:t>
            </a:r>
            <a:endParaRPr lang="zh-CN" altLang="en-US" sz="1400"/>
          </a:p>
        </p:txBody>
      </p:sp>
      <p:pic>
        <p:nvPicPr>
          <p:cNvPr id="2" name="图片 1"/>
          <p:cNvPicPr>
            <a:picLocks noChangeAspect="1"/>
          </p:cNvPicPr>
          <p:nvPr/>
        </p:nvPicPr>
        <p:blipFill>
          <a:blip r:embed="rId1"/>
          <a:stretch>
            <a:fillRect/>
          </a:stretch>
        </p:blipFill>
        <p:spPr>
          <a:xfrm>
            <a:off x="4187825" y="640080"/>
            <a:ext cx="5016500" cy="3863340"/>
          </a:xfrm>
          <a:prstGeom prst="rect">
            <a:avLst/>
          </a:prstGeom>
        </p:spPr>
      </p:pic>
    </p:spTree>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88823" y="375240"/>
            <a:ext cx="1980029" cy="400110"/>
          </a:xfrm>
          <a:prstGeom prst="rect">
            <a:avLst/>
          </a:prstGeom>
        </p:spPr>
        <p:txBody>
          <a:bodyPr wrap="none">
            <a:spAutoFit/>
          </a:bodyPr>
          <a:lstStyle/>
          <a:p>
            <a:pPr>
              <a:spcAft>
                <a:spcPts val="0"/>
              </a:spcAft>
            </a:pPr>
            <a:r>
              <a:rPr lang="zh-CN" altLang="en-US" sz="2000" b="1" kern="100" dirty="0">
                <a:solidFill>
                  <a:schemeClr val="accent1"/>
                </a:solidFill>
                <a:latin typeface="+mn-ea"/>
                <a:cs typeface="Times New Roman" panose="02020603050405020304" pitchFamily="18" charset="0"/>
              </a:rPr>
              <a:t>研究思路和方法</a:t>
            </a:r>
            <a:endParaRPr lang="zh-CN" altLang="en-US" sz="2000" b="1" kern="100" dirty="0">
              <a:solidFill>
                <a:schemeClr val="accent1"/>
              </a:solidFill>
              <a:latin typeface="+mn-ea"/>
              <a:cs typeface="Times New Roman" panose="02020603050405020304" pitchFamily="18" charset="0"/>
            </a:endParaRPr>
          </a:p>
        </p:txBody>
      </p:sp>
      <p:sp>
        <p:nvSpPr>
          <p:cNvPr id="4" name="矩形 3"/>
          <p:cNvSpPr/>
          <p:nvPr/>
        </p:nvSpPr>
        <p:spPr>
          <a:xfrm>
            <a:off x="388823" y="742818"/>
            <a:ext cx="2178802" cy="276999"/>
          </a:xfrm>
          <a:prstGeom prst="rect">
            <a:avLst/>
          </a:prstGeom>
        </p:spPr>
        <p:txBody>
          <a:bodyPr wrap="none">
            <a:spAutoFit/>
          </a:bodyPr>
          <a:lstStyle/>
          <a:p>
            <a:pPr>
              <a:spcAft>
                <a:spcPts val="0"/>
              </a:spcAft>
            </a:pPr>
            <a:r>
              <a:rPr lang="en-US" altLang="zh-CN" sz="1200" kern="100" dirty="0">
                <a:solidFill>
                  <a:schemeClr val="accent1"/>
                </a:solidFill>
                <a:latin typeface="+mj-lt"/>
                <a:cs typeface="Times New Roman" panose="02020603050405020304" pitchFamily="18" charset="0"/>
              </a:rPr>
              <a:t>Research ideas and methods</a:t>
            </a:r>
            <a:endParaRPr lang="en-US" altLang="zh-CN" sz="1200" kern="100" dirty="0">
              <a:solidFill>
                <a:schemeClr val="accent1"/>
              </a:solidFill>
              <a:latin typeface="+mj-lt"/>
              <a:cs typeface="Times New Roman" panose="02020603050405020304" pitchFamily="18" charset="0"/>
            </a:endParaRPr>
          </a:p>
        </p:txBody>
      </p:sp>
      <p:sp>
        <p:nvSpPr>
          <p:cNvPr id="25" name="椭圆 24"/>
          <p:cNvSpPr/>
          <p:nvPr/>
        </p:nvSpPr>
        <p:spPr>
          <a:xfrm>
            <a:off x="860493" y="1317802"/>
            <a:ext cx="1386508" cy="1386508"/>
          </a:xfrm>
          <a:prstGeom prst="ellipse">
            <a:avLst/>
          </a:prstGeom>
          <a:solidFill>
            <a:schemeClr val="accent1"/>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6" name="椭圆 25"/>
          <p:cNvSpPr/>
          <p:nvPr/>
        </p:nvSpPr>
        <p:spPr>
          <a:xfrm>
            <a:off x="3878746" y="1317167"/>
            <a:ext cx="1386508" cy="1386508"/>
          </a:xfrm>
          <a:prstGeom prst="ellipse">
            <a:avLst/>
          </a:prstGeom>
          <a:solidFill>
            <a:schemeClr val="accent1"/>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7" name="椭圆 26"/>
          <p:cNvSpPr/>
          <p:nvPr/>
        </p:nvSpPr>
        <p:spPr>
          <a:xfrm>
            <a:off x="7036813" y="1317167"/>
            <a:ext cx="1386508" cy="1386508"/>
          </a:xfrm>
          <a:prstGeom prst="ellipse">
            <a:avLst/>
          </a:prstGeom>
          <a:solidFill>
            <a:schemeClr val="accent1"/>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8" name="矩形 27"/>
          <p:cNvSpPr/>
          <p:nvPr/>
        </p:nvSpPr>
        <p:spPr>
          <a:xfrm>
            <a:off x="1058235" y="2903642"/>
            <a:ext cx="1082348" cy="307777"/>
          </a:xfrm>
          <a:prstGeom prst="rect">
            <a:avLst/>
          </a:prstGeom>
        </p:spPr>
        <p:txBody>
          <a:bodyPr wrap="none">
            <a:spAutoFit/>
          </a:bodyPr>
          <a:lstStyle/>
          <a:p>
            <a:pPr algn="ctr">
              <a:spcAft>
                <a:spcPts val="0"/>
              </a:spcAft>
            </a:pPr>
            <a:r>
              <a:rPr lang="zh-CN" altLang="en-US" sz="1400" kern="100" dirty="0">
                <a:solidFill>
                  <a:schemeClr val="accent1"/>
                </a:solidFill>
                <a:latin typeface="+mj-lt"/>
                <a:cs typeface="Times New Roman" panose="02020603050405020304" pitchFamily="18" charset="0"/>
              </a:rPr>
              <a:t>研究的环境</a:t>
            </a:r>
            <a:endParaRPr lang="en-US" altLang="zh-CN" sz="1400" kern="100" dirty="0">
              <a:solidFill>
                <a:schemeClr val="accent1"/>
              </a:solidFill>
              <a:latin typeface="+mj-lt"/>
              <a:cs typeface="Times New Roman" panose="02020603050405020304" pitchFamily="18" charset="0"/>
            </a:endParaRPr>
          </a:p>
        </p:txBody>
      </p:sp>
      <p:sp>
        <p:nvSpPr>
          <p:cNvPr id="29" name="矩形 28"/>
          <p:cNvSpPr/>
          <p:nvPr/>
        </p:nvSpPr>
        <p:spPr>
          <a:xfrm>
            <a:off x="446800" y="3356834"/>
            <a:ext cx="2305221" cy="810260"/>
          </a:xfrm>
          <a:prstGeom prst="rect">
            <a:avLst/>
          </a:prstGeom>
        </p:spPr>
        <p:txBody>
          <a:bodyPr wrap="square">
            <a:spAutoFit/>
          </a:bodyPr>
          <a:lstStyle/>
          <a:p>
            <a:pPr algn="l" fontAlgn="auto">
              <a:lnSpc>
                <a:spcPct val="130000"/>
              </a:lnSpc>
              <a:spcBef>
                <a:spcPts val="600"/>
              </a:spcBef>
            </a:pPr>
            <a:r>
              <a:rPr lang="zh-CN" altLang="en-US" sz="1200" dirty="0">
                <a:solidFill>
                  <a:schemeClr val="tx1">
                    <a:lumMod val="85000"/>
                    <a:lumOff val="15000"/>
                  </a:schemeClr>
                </a:solidFill>
              </a:rPr>
              <a:t>本次研究运用了</a:t>
            </a:r>
            <a:r>
              <a:rPr lang="en-US" sz="1200" dirty="0" err="1">
                <a:solidFill>
                  <a:schemeClr val="tx1">
                    <a:lumMod val="85000"/>
                    <a:lumOff val="15000"/>
                  </a:schemeClr>
                </a:solidFill>
              </a:rPr>
              <a:t>uni</a:t>
            </a:r>
            <a:r>
              <a:rPr lang="en-US" sz="1200" dirty="0">
                <a:solidFill>
                  <a:schemeClr val="tx1">
                    <a:lumMod val="85000"/>
                    <a:lumOff val="15000"/>
                  </a:schemeClr>
                </a:solidFill>
              </a:rPr>
              <a:t>-app</a:t>
            </a:r>
            <a:r>
              <a:rPr lang="zh-CN" altLang="en-US" sz="1200" dirty="0">
                <a:solidFill>
                  <a:schemeClr val="tx1">
                    <a:lumMod val="85000"/>
                    <a:lumOff val="15000"/>
                  </a:schemeClr>
                </a:solidFill>
              </a:rPr>
              <a:t>，</a:t>
            </a:r>
            <a:r>
              <a:rPr lang="en-US" sz="1200" dirty="0" err="1">
                <a:solidFill>
                  <a:schemeClr val="tx1">
                    <a:lumMod val="85000"/>
                    <a:lumOff val="15000"/>
                  </a:schemeClr>
                </a:solidFill>
              </a:rPr>
              <a:t>uniCloud,uni</a:t>
            </a:r>
            <a:r>
              <a:rPr lang="en-US" sz="1200" dirty="0">
                <a:solidFill>
                  <a:schemeClr val="tx1">
                    <a:lumMod val="85000"/>
                    <a:lumOff val="15000"/>
                  </a:schemeClr>
                </a:solidFill>
              </a:rPr>
              <a:t>-</a:t>
            </a:r>
            <a:r>
              <a:rPr lang="en-US" sz="1200" dirty="0" err="1">
                <a:solidFill>
                  <a:schemeClr val="tx1">
                    <a:lumMod val="85000"/>
                    <a:lumOff val="15000"/>
                  </a:schemeClr>
                </a:solidFill>
              </a:rPr>
              <a:t>ui,uni</a:t>
            </a:r>
            <a:r>
              <a:rPr lang="en-US" sz="1200" dirty="0">
                <a:solidFill>
                  <a:schemeClr val="tx1">
                    <a:lumMod val="85000"/>
                    <a:lumOff val="15000"/>
                  </a:schemeClr>
                </a:solidFill>
              </a:rPr>
              <a:t>-id</a:t>
            </a:r>
            <a:r>
              <a:rPr lang="zh-CN" altLang="en-US" sz="1200" dirty="0">
                <a:solidFill>
                  <a:schemeClr val="tx1">
                    <a:lumMod val="85000"/>
                    <a:lumOff val="15000"/>
                  </a:schemeClr>
                </a:solidFill>
              </a:rPr>
              <a:t>用户体系，使用前后端分离的开发体系</a:t>
            </a:r>
            <a:endParaRPr lang="en-US" altLang="zh-CN" sz="1200" dirty="0">
              <a:solidFill>
                <a:schemeClr val="tx1">
                  <a:lumMod val="85000"/>
                  <a:lumOff val="15000"/>
                </a:schemeClr>
              </a:solidFill>
            </a:endParaRPr>
          </a:p>
        </p:txBody>
      </p:sp>
      <p:sp>
        <p:nvSpPr>
          <p:cNvPr id="30" name="矩形 29"/>
          <p:cNvSpPr/>
          <p:nvPr/>
        </p:nvSpPr>
        <p:spPr>
          <a:xfrm>
            <a:off x="4121864" y="2903642"/>
            <a:ext cx="902811" cy="307777"/>
          </a:xfrm>
          <a:prstGeom prst="rect">
            <a:avLst/>
          </a:prstGeom>
        </p:spPr>
        <p:txBody>
          <a:bodyPr wrap="none">
            <a:spAutoFit/>
          </a:bodyPr>
          <a:lstStyle/>
          <a:p>
            <a:pPr algn="ctr">
              <a:spcAft>
                <a:spcPts val="0"/>
              </a:spcAft>
            </a:pPr>
            <a:r>
              <a:rPr lang="zh-CN" altLang="en-US" sz="1400" kern="100" dirty="0">
                <a:solidFill>
                  <a:schemeClr val="accent1"/>
                </a:solidFill>
                <a:latin typeface="+mj-lt"/>
                <a:cs typeface="Times New Roman" panose="02020603050405020304" pitchFamily="18" charset="0"/>
              </a:rPr>
              <a:t>研究思路</a:t>
            </a:r>
            <a:endParaRPr lang="en-US" altLang="zh-CN" sz="1400" kern="100" dirty="0">
              <a:solidFill>
                <a:schemeClr val="accent1"/>
              </a:solidFill>
              <a:latin typeface="+mj-lt"/>
              <a:cs typeface="Times New Roman" panose="02020603050405020304" pitchFamily="18" charset="0"/>
            </a:endParaRPr>
          </a:p>
        </p:txBody>
      </p:sp>
      <p:sp>
        <p:nvSpPr>
          <p:cNvPr id="31" name="矩形 30"/>
          <p:cNvSpPr/>
          <p:nvPr/>
        </p:nvSpPr>
        <p:spPr>
          <a:xfrm>
            <a:off x="3419389" y="3356834"/>
            <a:ext cx="2547265" cy="570865"/>
          </a:xfrm>
          <a:prstGeom prst="rect">
            <a:avLst/>
          </a:prstGeom>
        </p:spPr>
        <p:txBody>
          <a:bodyPr wrap="square">
            <a:spAutoFit/>
          </a:bodyPr>
          <a:lstStyle/>
          <a:p>
            <a:pPr algn="just" fontAlgn="auto">
              <a:lnSpc>
                <a:spcPct val="130000"/>
              </a:lnSpc>
              <a:spcBef>
                <a:spcPts val="600"/>
              </a:spcBef>
            </a:pPr>
            <a:r>
              <a:rPr lang="zh-CN" sz="1200" dirty="0">
                <a:solidFill>
                  <a:schemeClr val="tx1">
                    <a:lumMod val="85000"/>
                    <a:lumOff val="15000"/>
                  </a:schemeClr>
                </a:solidFill>
              </a:rPr>
              <a:t>使用</a:t>
            </a:r>
            <a:r>
              <a:rPr lang="en-US" altLang="zh-CN" sz="1200" dirty="0">
                <a:solidFill>
                  <a:schemeClr val="tx1">
                    <a:lumMod val="85000"/>
                    <a:lumOff val="15000"/>
                  </a:schemeClr>
                </a:solidFill>
              </a:rPr>
              <a:t>Uni-app</a:t>
            </a:r>
            <a:r>
              <a:rPr lang="zh-CN" altLang="en-US" sz="1200" dirty="0">
                <a:solidFill>
                  <a:schemeClr val="tx1">
                    <a:lumMod val="85000"/>
                    <a:lumOff val="15000"/>
                  </a:schemeClr>
                </a:solidFill>
              </a:rPr>
              <a:t>写出前端框架，使用</a:t>
            </a:r>
            <a:r>
              <a:rPr lang="zh-CN" sz="1200" dirty="0">
                <a:solidFill>
                  <a:schemeClr val="tx1">
                    <a:lumMod val="85000"/>
                    <a:lumOff val="15000"/>
                  </a:schemeClr>
                </a:solidFill>
              </a:rPr>
              <a:t>阿里云自建后端</a:t>
            </a:r>
            <a:endParaRPr lang="zh-CN" sz="1200" dirty="0">
              <a:solidFill>
                <a:schemeClr val="tx1">
                  <a:lumMod val="85000"/>
                  <a:lumOff val="15000"/>
                </a:schemeClr>
              </a:solidFill>
            </a:endParaRPr>
          </a:p>
        </p:txBody>
      </p:sp>
      <p:sp>
        <p:nvSpPr>
          <p:cNvPr id="32" name="矩形 31"/>
          <p:cNvSpPr/>
          <p:nvPr/>
        </p:nvSpPr>
        <p:spPr>
          <a:xfrm>
            <a:off x="7328828" y="2903642"/>
            <a:ext cx="902811" cy="307777"/>
          </a:xfrm>
          <a:prstGeom prst="rect">
            <a:avLst/>
          </a:prstGeom>
        </p:spPr>
        <p:txBody>
          <a:bodyPr wrap="none">
            <a:spAutoFit/>
          </a:bodyPr>
          <a:lstStyle/>
          <a:p>
            <a:pPr algn="ctr">
              <a:spcAft>
                <a:spcPts val="0"/>
              </a:spcAft>
            </a:pPr>
            <a:r>
              <a:rPr lang="zh-CN" altLang="en-US" sz="1400" kern="100" dirty="0">
                <a:solidFill>
                  <a:schemeClr val="accent1"/>
                </a:solidFill>
                <a:latin typeface="+mj-lt"/>
                <a:cs typeface="Times New Roman" panose="02020603050405020304" pitchFamily="18" charset="0"/>
              </a:rPr>
              <a:t>实现效果</a:t>
            </a:r>
            <a:endParaRPr lang="en-US" altLang="zh-CN" sz="1400" kern="100" dirty="0">
              <a:solidFill>
                <a:schemeClr val="accent1"/>
              </a:solidFill>
              <a:latin typeface="+mj-lt"/>
              <a:cs typeface="Times New Roman" panose="02020603050405020304" pitchFamily="18" charset="0"/>
            </a:endParaRPr>
          </a:p>
        </p:txBody>
      </p:sp>
      <p:sp>
        <p:nvSpPr>
          <p:cNvPr id="33" name="矩形 32"/>
          <p:cNvSpPr/>
          <p:nvPr/>
        </p:nvSpPr>
        <p:spPr>
          <a:xfrm>
            <a:off x="6391275" y="3356610"/>
            <a:ext cx="2491740" cy="1512465"/>
          </a:xfrm>
          <a:prstGeom prst="rect">
            <a:avLst/>
          </a:prstGeom>
        </p:spPr>
        <p:txBody>
          <a:bodyPr wrap="square">
            <a:spAutoFit/>
          </a:bodyPr>
          <a:lstStyle/>
          <a:p>
            <a:pPr indent="0" algn="just" fontAlgn="auto">
              <a:lnSpc>
                <a:spcPct val="130000"/>
              </a:lnSpc>
              <a:spcBef>
                <a:spcPts val="600"/>
              </a:spcBef>
            </a:pPr>
            <a:r>
              <a:rPr lang="zh-CN" altLang="en-US" sz="1200" dirty="0">
                <a:solidFill>
                  <a:schemeClr val="tx1">
                    <a:lumMod val="85000"/>
                    <a:lumOff val="15000"/>
                  </a:schemeClr>
                </a:solidFill>
              </a:rPr>
              <a:t>前端可以根据不同的天气通过大转盘进行周边美食随机或手动选择美食的数据更新，也可在美食列表中查看其他用户的分享，实现</a:t>
            </a:r>
            <a:r>
              <a:rPr lang="en-US" altLang="zh-CN" sz="1200" dirty="0">
                <a:solidFill>
                  <a:schemeClr val="tx1">
                    <a:lumMod val="85000"/>
                    <a:lumOff val="15000"/>
                  </a:schemeClr>
                </a:solidFill>
              </a:rPr>
              <a:t>admin</a:t>
            </a:r>
            <a:r>
              <a:rPr lang="zh-CN" altLang="en-US" sz="1200" dirty="0">
                <a:solidFill>
                  <a:schemeClr val="tx1">
                    <a:lumMod val="85000"/>
                    <a:lumOff val="15000"/>
                  </a:schemeClr>
                </a:solidFill>
              </a:rPr>
              <a:t>管理系统可以对用户以及社区内容进行修改。以及有</a:t>
            </a:r>
            <a:r>
              <a:rPr lang="en-US" altLang="zh-CN" sz="1200" dirty="0">
                <a:solidFill>
                  <a:schemeClr val="tx1">
                    <a:lumMod val="85000"/>
                    <a:lumOff val="15000"/>
                  </a:schemeClr>
                </a:solidFill>
              </a:rPr>
              <a:t>ai</a:t>
            </a:r>
            <a:r>
              <a:rPr lang="zh-CN" altLang="en-US" sz="1200" dirty="0">
                <a:solidFill>
                  <a:schemeClr val="tx1">
                    <a:lumMod val="85000"/>
                    <a:lumOff val="15000"/>
                  </a:schemeClr>
                </a:solidFill>
              </a:rPr>
              <a:t>对话功能。</a:t>
            </a:r>
            <a:endParaRPr lang="zh-CN" altLang="en-US" sz="1200" dirty="0">
              <a:solidFill>
                <a:schemeClr val="tx1">
                  <a:lumMod val="85000"/>
                  <a:lumOff val="15000"/>
                </a:schemeClr>
              </a:solidFill>
            </a:endParaRPr>
          </a:p>
        </p:txBody>
      </p:sp>
      <p:grpSp>
        <p:nvGrpSpPr>
          <p:cNvPr id="14" name="Group 112"/>
          <p:cNvGrpSpPr/>
          <p:nvPr/>
        </p:nvGrpSpPr>
        <p:grpSpPr>
          <a:xfrm>
            <a:off x="4309565" y="1763961"/>
            <a:ext cx="526139" cy="492920"/>
            <a:chOff x="5368132" y="3540125"/>
            <a:chExt cx="465138" cy="435769"/>
          </a:xfrm>
          <a:solidFill>
            <a:sysClr val="window" lastClr="FFFFFF"/>
          </a:solidFill>
        </p:grpSpPr>
        <p:sp>
          <p:nvSpPr>
            <p:cNvPr id="15" name="AutoShape 110"/>
            <p:cNvSpPr/>
            <p:nvPr/>
          </p:nvSpPr>
          <p:spPr bwMode="auto">
            <a:xfrm>
              <a:off x="5426869" y="3598069"/>
              <a:ext cx="347663" cy="2325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699" y="20255"/>
                  </a:moveTo>
                  <a:lnTo>
                    <a:pt x="899" y="20255"/>
                  </a:lnTo>
                  <a:lnTo>
                    <a:pt x="899" y="1350"/>
                  </a:lnTo>
                  <a:lnTo>
                    <a:pt x="20699" y="1350"/>
                  </a:lnTo>
                  <a:cubicBezTo>
                    <a:pt x="20699" y="1350"/>
                    <a:pt x="20699" y="20255"/>
                    <a:pt x="20699" y="20255"/>
                  </a:cubicBezTo>
                  <a:close/>
                  <a:moveTo>
                    <a:pt x="20699" y="0"/>
                  </a:moveTo>
                  <a:lnTo>
                    <a:pt x="899" y="5"/>
                  </a:lnTo>
                  <a:cubicBezTo>
                    <a:pt x="402" y="5"/>
                    <a:pt x="0" y="603"/>
                    <a:pt x="0" y="1350"/>
                  </a:cubicBezTo>
                  <a:lnTo>
                    <a:pt x="0" y="20249"/>
                  </a:lnTo>
                  <a:cubicBezTo>
                    <a:pt x="0" y="20996"/>
                    <a:pt x="402" y="21599"/>
                    <a:pt x="899" y="21599"/>
                  </a:cubicBezTo>
                  <a:lnTo>
                    <a:pt x="20699" y="21599"/>
                  </a:lnTo>
                  <a:cubicBezTo>
                    <a:pt x="21197" y="21599"/>
                    <a:pt x="21600" y="20996"/>
                    <a:pt x="21600" y="20249"/>
                  </a:cubicBezTo>
                  <a:lnTo>
                    <a:pt x="21600" y="1350"/>
                  </a:lnTo>
                  <a:cubicBezTo>
                    <a:pt x="21600" y="603"/>
                    <a:pt x="21197" y="0"/>
                    <a:pt x="20699" y="0"/>
                  </a:cubicBezTo>
                </a:path>
              </a:pathLst>
            </a:custGeom>
            <a:grpFill/>
            <a:ln>
              <a:noFill/>
            </a:ln>
            <a:effectLst/>
          </p:spPr>
          <p:txBody>
            <a:bodyPr lIns="19050" tIns="19050" rIns="19050" bIns="19050" anchor="ctr"/>
            <a:lstStyle/>
            <a:p>
              <a:pPr algn="ctr" defTabSz="228600" fontAlgn="base" hangingPunct="0">
                <a:spcBef>
                  <a:spcPct val="0"/>
                </a:spcBef>
                <a:spcAft>
                  <a:spcPct val="0"/>
                </a:spcAft>
                <a:defRPr/>
              </a:pPr>
              <a:endParaRPr lang="en-US" sz="1500" kern="0" dirty="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16" name="AutoShape 111"/>
            <p:cNvSpPr/>
            <p:nvPr/>
          </p:nvSpPr>
          <p:spPr bwMode="auto">
            <a:xfrm>
              <a:off x="5368132" y="3540125"/>
              <a:ext cx="465138" cy="4357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16562"/>
                  </a:moveTo>
                  <a:cubicBezTo>
                    <a:pt x="20249" y="16959"/>
                    <a:pt x="19946" y="17282"/>
                    <a:pt x="19575" y="17282"/>
                  </a:cubicBezTo>
                  <a:lnTo>
                    <a:pt x="13499" y="17282"/>
                  </a:lnTo>
                  <a:lnTo>
                    <a:pt x="8099" y="17282"/>
                  </a:lnTo>
                  <a:lnTo>
                    <a:pt x="2024" y="17282"/>
                  </a:lnTo>
                  <a:cubicBezTo>
                    <a:pt x="1651" y="17282"/>
                    <a:pt x="1349" y="16959"/>
                    <a:pt x="1349" y="16562"/>
                  </a:cubicBezTo>
                  <a:lnTo>
                    <a:pt x="1349" y="2160"/>
                  </a:lnTo>
                  <a:cubicBezTo>
                    <a:pt x="1349" y="1762"/>
                    <a:pt x="1651" y="1440"/>
                    <a:pt x="2024" y="1440"/>
                  </a:cubicBezTo>
                  <a:lnTo>
                    <a:pt x="19575" y="1440"/>
                  </a:lnTo>
                  <a:cubicBezTo>
                    <a:pt x="19946" y="1440"/>
                    <a:pt x="20249" y="1762"/>
                    <a:pt x="20249" y="2160"/>
                  </a:cubicBezTo>
                  <a:cubicBezTo>
                    <a:pt x="20249" y="2160"/>
                    <a:pt x="20249" y="16562"/>
                    <a:pt x="20249" y="16562"/>
                  </a:cubicBezTo>
                  <a:close/>
                  <a:moveTo>
                    <a:pt x="19575" y="0"/>
                  </a:moveTo>
                  <a:lnTo>
                    <a:pt x="2024" y="0"/>
                  </a:lnTo>
                  <a:cubicBezTo>
                    <a:pt x="905" y="0"/>
                    <a:pt x="0" y="966"/>
                    <a:pt x="0" y="2160"/>
                  </a:cubicBezTo>
                  <a:lnTo>
                    <a:pt x="0" y="16562"/>
                  </a:lnTo>
                  <a:cubicBezTo>
                    <a:pt x="0" y="17753"/>
                    <a:pt x="903" y="18718"/>
                    <a:pt x="2018" y="18721"/>
                  </a:cubicBezTo>
                  <a:lnTo>
                    <a:pt x="8774" y="18721"/>
                  </a:lnTo>
                  <a:lnTo>
                    <a:pt x="8774" y="19597"/>
                  </a:lnTo>
                  <a:lnTo>
                    <a:pt x="4561" y="20181"/>
                  </a:lnTo>
                  <a:cubicBezTo>
                    <a:pt x="4260" y="20262"/>
                    <a:pt x="4049" y="20549"/>
                    <a:pt x="4049" y="20879"/>
                  </a:cubicBezTo>
                  <a:cubicBezTo>
                    <a:pt x="4049" y="21277"/>
                    <a:pt x="4351" y="21599"/>
                    <a:pt x="4724" y="21599"/>
                  </a:cubicBezTo>
                  <a:lnTo>
                    <a:pt x="16874" y="21599"/>
                  </a:lnTo>
                  <a:cubicBezTo>
                    <a:pt x="17248" y="21599"/>
                    <a:pt x="17549" y="21277"/>
                    <a:pt x="17549" y="20879"/>
                  </a:cubicBezTo>
                  <a:cubicBezTo>
                    <a:pt x="17549" y="20549"/>
                    <a:pt x="17339" y="20262"/>
                    <a:pt x="17038" y="20181"/>
                  </a:cubicBezTo>
                  <a:lnTo>
                    <a:pt x="12824" y="19597"/>
                  </a:lnTo>
                  <a:lnTo>
                    <a:pt x="12824" y="18721"/>
                  </a:lnTo>
                  <a:lnTo>
                    <a:pt x="19581" y="18721"/>
                  </a:lnTo>
                  <a:cubicBezTo>
                    <a:pt x="20696" y="18718"/>
                    <a:pt x="21600" y="17753"/>
                    <a:pt x="21600" y="16562"/>
                  </a:cubicBezTo>
                  <a:lnTo>
                    <a:pt x="21600" y="2160"/>
                  </a:lnTo>
                  <a:cubicBezTo>
                    <a:pt x="21600" y="966"/>
                    <a:pt x="20692" y="0"/>
                    <a:pt x="19575" y="0"/>
                  </a:cubicBezTo>
                </a:path>
              </a:pathLst>
            </a:custGeom>
            <a:grpFill/>
            <a:ln>
              <a:noFill/>
            </a:ln>
            <a:effectLst/>
          </p:spPr>
          <p:txBody>
            <a:bodyPr lIns="19050" tIns="19050" rIns="19050" bIns="19050" anchor="ctr"/>
            <a:lstStyle/>
            <a:p>
              <a:pPr algn="ctr" defTabSz="228600" fontAlgn="base" hangingPunct="0">
                <a:spcBef>
                  <a:spcPct val="0"/>
                </a:spcBef>
                <a:spcAft>
                  <a:spcPct val="0"/>
                </a:spcAft>
                <a:defRPr/>
              </a:pPr>
              <a:endParaRPr lang="en-US" sz="1500" kern="0" dirty="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grpSp>
      <p:sp>
        <p:nvSpPr>
          <p:cNvPr id="17" name="AutoShape 112"/>
          <p:cNvSpPr/>
          <p:nvPr/>
        </p:nvSpPr>
        <p:spPr bwMode="auto">
          <a:xfrm>
            <a:off x="7516322" y="1747147"/>
            <a:ext cx="526550" cy="526549"/>
          </a:xfrm>
          <a:custGeom>
            <a:avLst/>
            <a:gdLst>
              <a:gd name="T0" fmla="*/ 10510 w 21020"/>
              <a:gd name="T1" fmla="*/ 10800 h 21600"/>
              <a:gd name="T2" fmla="*/ 10510 w 21020"/>
              <a:gd name="T3" fmla="*/ 10800 h 21600"/>
              <a:gd name="T4" fmla="*/ 10510 w 21020"/>
              <a:gd name="T5" fmla="*/ 10800 h 21600"/>
              <a:gd name="T6" fmla="*/ 10510 w 21020"/>
              <a:gd name="T7" fmla="*/ 10800 h 21600"/>
            </a:gdLst>
            <a:ahLst/>
            <a:cxnLst>
              <a:cxn ang="0">
                <a:pos x="T0" y="T1"/>
              </a:cxn>
              <a:cxn ang="0">
                <a:pos x="T2" y="T3"/>
              </a:cxn>
              <a:cxn ang="0">
                <a:pos x="T4" y="T5"/>
              </a:cxn>
              <a:cxn ang="0">
                <a:pos x="T6" y="T7"/>
              </a:cxn>
            </a:cxnLst>
            <a:rect l="0" t="0" r="r" b="b"/>
            <a:pathLst>
              <a:path w="21020" h="21600">
                <a:moveTo>
                  <a:pt x="18846" y="7946"/>
                </a:moveTo>
                <a:lnTo>
                  <a:pt x="17740" y="9091"/>
                </a:lnTo>
                <a:cubicBezTo>
                  <a:pt x="17740" y="8939"/>
                  <a:pt x="17758" y="8792"/>
                  <a:pt x="17744" y="8636"/>
                </a:cubicBezTo>
                <a:cubicBezTo>
                  <a:pt x="17629" y="7331"/>
                  <a:pt x="17036" y="6068"/>
                  <a:pt x="16074" y="5080"/>
                </a:cubicBezTo>
                <a:cubicBezTo>
                  <a:pt x="15004" y="3980"/>
                  <a:pt x="13585" y="3348"/>
                  <a:pt x="12180" y="3345"/>
                </a:cubicBezTo>
                <a:lnTo>
                  <a:pt x="13268" y="2218"/>
                </a:lnTo>
                <a:cubicBezTo>
                  <a:pt x="13812" y="1659"/>
                  <a:pt x="14572" y="1350"/>
                  <a:pt x="15403" y="1350"/>
                </a:cubicBezTo>
                <a:cubicBezTo>
                  <a:pt x="16460" y="1350"/>
                  <a:pt x="17546" y="1840"/>
                  <a:pt x="18381" y="2696"/>
                </a:cubicBezTo>
                <a:cubicBezTo>
                  <a:pt x="19165" y="3500"/>
                  <a:pt x="19631" y="4499"/>
                  <a:pt x="19698" y="5510"/>
                </a:cubicBezTo>
                <a:cubicBezTo>
                  <a:pt x="19760" y="6453"/>
                  <a:pt x="19457" y="7317"/>
                  <a:pt x="18846" y="7946"/>
                </a:cubicBezTo>
                <a:moveTo>
                  <a:pt x="5828" y="19329"/>
                </a:moveTo>
                <a:cubicBezTo>
                  <a:pt x="5813" y="18424"/>
                  <a:pt x="5454" y="17481"/>
                  <a:pt x="4730" y="16739"/>
                </a:cubicBezTo>
                <a:cubicBezTo>
                  <a:pt x="4046" y="16034"/>
                  <a:pt x="3150" y="15628"/>
                  <a:pt x="2257" y="15592"/>
                </a:cubicBezTo>
                <a:lnTo>
                  <a:pt x="2911" y="13157"/>
                </a:lnTo>
                <a:cubicBezTo>
                  <a:pt x="2959" y="12995"/>
                  <a:pt x="3052" y="12835"/>
                  <a:pt x="3168" y="12695"/>
                </a:cubicBezTo>
                <a:cubicBezTo>
                  <a:pt x="4485" y="11726"/>
                  <a:pt x="6512" y="12012"/>
                  <a:pt x="7920" y="13460"/>
                </a:cubicBezTo>
                <a:cubicBezTo>
                  <a:pt x="9409" y="14990"/>
                  <a:pt x="9639" y="17230"/>
                  <a:pt x="8492" y="18568"/>
                </a:cubicBezTo>
                <a:cubicBezTo>
                  <a:pt x="8416" y="18609"/>
                  <a:pt x="8339" y="18648"/>
                  <a:pt x="8256" y="18675"/>
                </a:cubicBezTo>
                <a:cubicBezTo>
                  <a:pt x="8256" y="18675"/>
                  <a:pt x="5828" y="19329"/>
                  <a:pt x="5828" y="19329"/>
                </a:cubicBezTo>
                <a:close/>
                <a:moveTo>
                  <a:pt x="2737" y="20164"/>
                </a:moveTo>
                <a:cubicBezTo>
                  <a:pt x="2665" y="20181"/>
                  <a:pt x="2443" y="20239"/>
                  <a:pt x="2291" y="20249"/>
                </a:cubicBezTo>
                <a:cubicBezTo>
                  <a:pt x="1751" y="20244"/>
                  <a:pt x="1313" y="19792"/>
                  <a:pt x="1313" y="19237"/>
                </a:cubicBezTo>
                <a:cubicBezTo>
                  <a:pt x="1321" y="19124"/>
                  <a:pt x="1365" y="18929"/>
                  <a:pt x="1380" y="18857"/>
                </a:cubicBezTo>
                <a:lnTo>
                  <a:pt x="2071" y="16283"/>
                </a:lnTo>
                <a:cubicBezTo>
                  <a:pt x="2822" y="16261"/>
                  <a:pt x="3630" y="16562"/>
                  <a:pt x="4265" y="17215"/>
                </a:cubicBezTo>
                <a:cubicBezTo>
                  <a:pt x="4911" y="17878"/>
                  <a:pt x="5214" y="18725"/>
                  <a:pt x="5181" y="19504"/>
                </a:cubicBezTo>
                <a:cubicBezTo>
                  <a:pt x="5181" y="19504"/>
                  <a:pt x="2737" y="20164"/>
                  <a:pt x="2737" y="20164"/>
                </a:cubicBezTo>
                <a:close/>
                <a:moveTo>
                  <a:pt x="6888" y="11179"/>
                </a:moveTo>
                <a:cubicBezTo>
                  <a:pt x="6280" y="10927"/>
                  <a:pt x="5642" y="10783"/>
                  <a:pt x="5004" y="10774"/>
                </a:cubicBezTo>
                <a:lnTo>
                  <a:pt x="10063" y="5536"/>
                </a:lnTo>
                <a:cubicBezTo>
                  <a:pt x="10838" y="4759"/>
                  <a:pt x="11966" y="4536"/>
                  <a:pt x="13077" y="4819"/>
                </a:cubicBezTo>
                <a:cubicBezTo>
                  <a:pt x="13077" y="4819"/>
                  <a:pt x="6888" y="11179"/>
                  <a:pt x="6888" y="11179"/>
                </a:cubicBezTo>
                <a:close/>
                <a:moveTo>
                  <a:pt x="9717" y="13672"/>
                </a:moveTo>
                <a:cubicBezTo>
                  <a:pt x="9473" y="13258"/>
                  <a:pt x="9194" y="12859"/>
                  <a:pt x="8848" y="12505"/>
                </a:cubicBezTo>
                <a:cubicBezTo>
                  <a:pt x="8447" y="12093"/>
                  <a:pt x="7986" y="11770"/>
                  <a:pt x="7507" y="11498"/>
                </a:cubicBezTo>
                <a:lnTo>
                  <a:pt x="13767" y="5064"/>
                </a:lnTo>
                <a:cubicBezTo>
                  <a:pt x="14259" y="5288"/>
                  <a:pt x="14729" y="5607"/>
                  <a:pt x="15145" y="6035"/>
                </a:cubicBezTo>
                <a:cubicBezTo>
                  <a:pt x="15500" y="6398"/>
                  <a:pt x="15775" y="6806"/>
                  <a:pt x="15987" y="7229"/>
                </a:cubicBezTo>
                <a:cubicBezTo>
                  <a:pt x="15987" y="7229"/>
                  <a:pt x="9717" y="13672"/>
                  <a:pt x="9717" y="13672"/>
                </a:cubicBezTo>
                <a:close/>
                <a:moveTo>
                  <a:pt x="10519" y="16061"/>
                </a:moveTo>
                <a:cubicBezTo>
                  <a:pt x="10465" y="15452"/>
                  <a:pt x="10298" y="14854"/>
                  <a:pt x="10047" y="14288"/>
                </a:cubicBezTo>
                <a:lnTo>
                  <a:pt x="16257" y="7906"/>
                </a:lnTo>
                <a:cubicBezTo>
                  <a:pt x="16637" y="9140"/>
                  <a:pt x="16442" y="10429"/>
                  <a:pt x="15610" y="11284"/>
                </a:cubicBezTo>
                <a:cubicBezTo>
                  <a:pt x="15604" y="11290"/>
                  <a:pt x="15598" y="11293"/>
                  <a:pt x="15593" y="11298"/>
                </a:cubicBezTo>
                <a:lnTo>
                  <a:pt x="15602" y="11306"/>
                </a:lnTo>
                <a:lnTo>
                  <a:pt x="10525" y="16565"/>
                </a:lnTo>
                <a:cubicBezTo>
                  <a:pt x="10527" y="16397"/>
                  <a:pt x="10534" y="16232"/>
                  <a:pt x="10519" y="16061"/>
                </a:cubicBezTo>
                <a:moveTo>
                  <a:pt x="19308" y="1741"/>
                </a:moveTo>
                <a:cubicBezTo>
                  <a:pt x="18228" y="632"/>
                  <a:pt x="16805" y="0"/>
                  <a:pt x="15403" y="0"/>
                </a:cubicBezTo>
                <a:cubicBezTo>
                  <a:pt x="14220" y="0"/>
                  <a:pt x="13131" y="450"/>
                  <a:pt x="12335" y="1266"/>
                </a:cubicBezTo>
                <a:lnTo>
                  <a:pt x="9138" y="4577"/>
                </a:lnTo>
                <a:cubicBezTo>
                  <a:pt x="9129" y="4585"/>
                  <a:pt x="9118" y="4592"/>
                  <a:pt x="9108" y="4602"/>
                </a:cubicBezTo>
                <a:cubicBezTo>
                  <a:pt x="9103" y="4608"/>
                  <a:pt x="9100" y="4614"/>
                  <a:pt x="9095" y="4620"/>
                </a:cubicBezTo>
                <a:lnTo>
                  <a:pt x="9096" y="4621"/>
                </a:lnTo>
                <a:lnTo>
                  <a:pt x="2310" y="11647"/>
                </a:lnTo>
                <a:cubicBezTo>
                  <a:pt x="1998" y="11966"/>
                  <a:pt x="1771" y="12364"/>
                  <a:pt x="1645" y="12797"/>
                </a:cubicBezTo>
                <a:lnTo>
                  <a:pt x="102" y="18541"/>
                </a:lnTo>
                <a:cubicBezTo>
                  <a:pt x="100" y="18557"/>
                  <a:pt x="0" y="19008"/>
                  <a:pt x="0" y="19237"/>
                </a:cubicBezTo>
                <a:cubicBezTo>
                  <a:pt x="0" y="20541"/>
                  <a:pt x="1030" y="21599"/>
                  <a:pt x="2302" y="21599"/>
                </a:cubicBezTo>
                <a:cubicBezTo>
                  <a:pt x="2554" y="21599"/>
                  <a:pt x="3044" y="21475"/>
                  <a:pt x="3062" y="21473"/>
                </a:cubicBezTo>
                <a:lnTo>
                  <a:pt x="8630" y="19969"/>
                </a:lnTo>
                <a:cubicBezTo>
                  <a:pt x="9054" y="19839"/>
                  <a:pt x="9439" y="19604"/>
                  <a:pt x="9750" y="19283"/>
                </a:cubicBezTo>
                <a:lnTo>
                  <a:pt x="19776" y="8899"/>
                </a:lnTo>
                <a:cubicBezTo>
                  <a:pt x="21600" y="7023"/>
                  <a:pt x="21394" y="3881"/>
                  <a:pt x="19308" y="1741"/>
                </a:cubicBezTo>
              </a:path>
            </a:pathLst>
          </a:custGeom>
          <a:solidFill>
            <a:sysClr val="window" lastClr="FFFFFF"/>
          </a:solidFill>
          <a:ln>
            <a:noFill/>
          </a:ln>
          <a:effectLst/>
        </p:spPr>
        <p:txBody>
          <a:bodyPr lIns="19050" tIns="19050" rIns="19050" bIns="19050" anchor="ctr"/>
          <a:lstStyle/>
          <a:p>
            <a:pPr algn="ctr" defTabSz="228600" fontAlgn="base" hangingPunct="0">
              <a:spcBef>
                <a:spcPct val="0"/>
              </a:spcBef>
              <a:spcAft>
                <a:spcPct val="0"/>
              </a:spcAft>
              <a:defRPr/>
            </a:pPr>
            <a:endParaRPr lang="en-US" sz="1500" kern="0" dirty="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grpSp>
        <p:nvGrpSpPr>
          <p:cNvPr id="18" name="组合 17"/>
          <p:cNvGrpSpPr/>
          <p:nvPr/>
        </p:nvGrpSpPr>
        <p:grpSpPr>
          <a:xfrm>
            <a:off x="1418943" y="1747352"/>
            <a:ext cx="360935" cy="526139"/>
            <a:chOff x="2528974" y="2863357"/>
            <a:chExt cx="246811" cy="359779"/>
          </a:xfrm>
          <a:solidFill>
            <a:sysClr val="window" lastClr="FFFFFF"/>
          </a:solidFill>
        </p:grpSpPr>
        <p:sp>
          <p:nvSpPr>
            <p:cNvPr id="19" name="AutoShape 113"/>
            <p:cNvSpPr/>
            <p:nvPr/>
          </p:nvSpPr>
          <p:spPr bwMode="auto">
            <a:xfrm>
              <a:off x="2528974" y="2863357"/>
              <a:ext cx="246811" cy="35977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5386" y="14175"/>
                  </a:moveTo>
                  <a:lnTo>
                    <a:pt x="6223" y="14175"/>
                  </a:lnTo>
                  <a:cubicBezTo>
                    <a:pt x="5734" y="13446"/>
                    <a:pt x="5147" y="12716"/>
                    <a:pt x="4568" y="12003"/>
                  </a:cubicBezTo>
                  <a:cubicBezTo>
                    <a:pt x="3287" y="10427"/>
                    <a:pt x="1963" y="8797"/>
                    <a:pt x="1963" y="7425"/>
                  </a:cubicBezTo>
                  <a:cubicBezTo>
                    <a:pt x="1963" y="4075"/>
                    <a:pt x="5927" y="1350"/>
                    <a:pt x="10800" y="1350"/>
                  </a:cubicBezTo>
                  <a:cubicBezTo>
                    <a:pt x="15672" y="1350"/>
                    <a:pt x="19636" y="4075"/>
                    <a:pt x="19636" y="7425"/>
                  </a:cubicBezTo>
                  <a:cubicBezTo>
                    <a:pt x="19636" y="8787"/>
                    <a:pt x="18312" y="10425"/>
                    <a:pt x="17029" y="12011"/>
                  </a:cubicBezTo>
                  <a:cubicBezTo>
                    <a:pt x="16455" y="12723"/>
                    <a:pt x="15873" y="13449"/>
                    <a:pt x="15386" y="14175"/>
                  </a:cubicBezTo>
                  <a:moveTo>
                    <a:pt x="10800" y="20249"/>
                  </a:moveTo>
                  <a:cubicBezTo>
                    <a:pt x="9805" y="20249"/>
                    <a:pt x="9347" y="20171"/>
                    <a:pt x="8839" y="19406"/>
                  </a:cubicBezTo>
                  <a:lnTo>
                    <a:pt x="13000" y="19048"/>
                  </a:lnTo>
                  <a:cubicBezTo>
                    <a:pt x="12398" y="20164"/>
                    <a:pt x="11959" y="20249"/>
                    <a:pt x="10800" y="20249"/>
                  </a:cubicBezTo>
                  <a:moveTo>
                    <a:pt x="7595" y="16813"/>
                  </a:moveTo>
                  <a:cubicBezTo>
                    <a:pt x="7417" y="16407"/>
                    <a:pt x="7215" y="15978"/>
                    <a:pt x="6991" y="15525"/>
                  </a:cubicBezTo>
                  <a:lnTo>
                    <a:pt x="14616" y="15525"/>
                  </a:lnTo>
                  <a:cubicBezTo>
                    <a:pt x="14496" y="15767"/>
                    <a:pt x="14375" y="16010"/>
                    <a:pt x="14270" y="16239"/>
                  </a:cubicBezTo>
                  <a:cubicBezTo>
                    <a:pt x="14270" y="16239"/>
                    <a:pt x="7595" y="16813"/>
                    <a:pt x="7595" y="16813"/>
                  </a:cubicBezTo>
                  <a:close/>
                  <a:moveTo>
                    <a:pt x="13345" y="18343"/>
                  </a:moveTo>
                  <a:lnTo>
                    <a:pt x="8476" y="18762"/>
                  </a:lnTo>
                  <a:cubicBezTo>
                    <a:pt x="8303" y="18416"/>
                    <a:pt x="8116" y="18011"/>
                    <a:pt x="7890" y="17483"/>
                  </a:cubicBezTo>
                  <a:cubicBezTo>
                    <a:pt x="7887" y="17477"/>
                    <a:pt x="7883" y="17469"/>
                    <a:pt x="7881" y="17462"/>
                  </a:cubicBezTo>
                  <a:lnTo>
                    <a:pt x="13957" y="16941"/>
                  </a:lnTo>
                  <a:cubicBezTo>
                    <a:pt x="13871" y="17140"/>
                    <a:pt x="13778" y="17350"/>
                    <a:pt x="13698" y="17537"/>
                  </a:cubicBezTo>
                  <a:cubicBezTo>
                    <a:pt x="13569" y="17841"/>
                    <a:pt x="13453" y="18104"/>
                    <a:pt x="13345" y="18343"/>
                  </a:cubicBezTo>
                  <a:moveTo>
                    <a:pt x="10800" y="0"/>
                  </a:moveTo>
                  <a:cubicBezTo>
                    <a:pt x="4835" y="0"/>
                    <a:pt x="0" y="3324"/>
                    <a:pt x="0" y="7425"/>
                  </a:cubicBezTo>
                  <a:cubicBezTo>
                    <a:pt x="0" y="10146"/>
                    <a:pt x="3621" y="13029"/>
                    <a:pt x="4939" y="15562"/>
                  </a:cubicBezTo>
                  <a:cubicBezTo>
                    <a:pt x="6906" y="19339"/>
                    <a:pt x="6688" y="21599"/>
                    <a:pt x="10800" y="21599"/>
                  </a:cubicBezTo>
                  <a:cubicBezTo>
                    <a:pt x="14972" y="21599"/>
                    <a:pt x="14692" y="19349"/>
                    <a:pt x="16660" y="15577"/>
                  </a:cubicBezTo>
                  <a:cubicBezTo>
                    <a:pt x="17983" y="13039"/>
                    <a:pt x="21600" y="10124"/>
                    <a:pt x="21600" y="7425"/>
                  </a:cubicBezTo>
                  <a:cubicBezTo>
                    <a:pt x="21600" y="3324"/>
                    <a:pt x="16764" y="0"/>
                    <a:pt x="10800" y="0"/>
                  </a:cubicBezTo>
                </a:path>
              </a:pathLst>
            </a:custGeom>
            <a:grpFill/>
            <a:ln>
              <a:noFill/>
            </a:ln>
            <a:effectLst/>
          </p:spPr>
          <p:txBody>
            <a:bodyPr lIns="19050" tIns="19050" rIns="19050" bIns="19050" anchor="ctr"/>
            <a:lstStyle/>
            <a:p>
              <a:pPr algn="ctr" defTabSz="228600" fontAlgn="base" hangingPunct="0">
                <a:spcBef>
                  <a:spcPct val="0"/>
                </a:spcBef>
                <a:spcAft>
                  <a:spcPct val="0"/>
                </a:spcAft>
                <a:defRPr/>
              </a:pPr>
              <a:endParaRPr lang="en-US" sz="1500" kern="0" dirty="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20" name="AutoShape 114"/>
            <p:cNvSpPr/>
            <p:nvPr/>
          </p:nvSpPr>
          <p:spPr bwMode="auto">
            <a:xfrm>
              <a:off x="2584843" y="2919841"/>
              <a:ext cx="73061" cy="7306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938" y="0"/>
                  </a:moveTo>
                  <a:cubicBezTo>
                    <a:pt x="8943" y="0"/>
                    <a:pt x="0" y="8942"/>
                    <a:pt x="0" y="19938"/>
                  </a:cubicBezTo>
                  <a:cubicBezTo>
                    <a:pt x="0" y="20855"/>
                    <a:pt x="743" y="21600"/>
                    <a:pt x="1661" y="21600"/>
                  </a:cubicBezTo>
                  <a:cubicBezTo>
                    <a:pt x="2579" y="21600"/>
                    <a:pt x="3323" y="20855"/>
                    <a:pt x="3323" y="19938"/>
                  </a:cubicBezTo>
                  <a:cubicBezTo>
                    <a:pt x="3323" y="10777"/>
                    <a:pt x="10777" y="3323"/>
                    <a:pt x="19938" y="3323"/>
                  </a:cubicBezTo>
                  <a:cubicBezTo>
                    <a:pt x="20856" y="3323"/>
                    <a:pt x="21600" y="2578"/>
                    <a:pt x="21600" y="1661"/>
                  </a:cubicBezTo>
                  <a:cubicBezTo>
                    <a:pt x="21600" y="744"/>
                    <a:pt x="20856" y="0"/>
                    <a:pt x="19938" y="0"/>
                  </a:cubicBezTo>
                </a:path>
              </a:pathLst>
            </a:custGeom>
            <a:grpFill/>
            <a:ln>
              <a:noFill/>
            </a:ln>
            <a:effectLst/>
          </p:spPr>
          <p:txBody>
            <a:bodyPr lIns="19050" tIns="19050" rIns="19050" bIns="19050" anchor="ctr"/>
            <a:lstStyle/>
            <a:p>
              <a:pPr algn="ctr" defTabSz="228600" fontAlgn="base" hangingPunct="0">
                <a:spcBef>
                  <a:spcPct val="0"/>
                </a:spcBef>
                <a:spcAft>
                  <a:spcPct val="0"/>
                </a:spcAft>
                <a:defRPr/>
              </a:pPr>
              <a:endParaRPr lang="en-US" sz="1500" kern="0" dirty="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grpSp>
    </p:spTree>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548640" y="522351"/>
            <a:ext cx="8046720" cy="4098798"/>
          </a:xfrm>
          <a:prstGeom prst="rect">
            <a:avLst/>
          </a:prstGeom>
          <a:solidFill>
            <a:schemeClr val="bg1"/>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Calibri Light" panose="020F0302020204030204"/>
              <a:ea typeface="微软雅黑" panose="020B0503020204020204" charset="-122"/>
              <a:cs typeface="+mn-cs"/>
            </a:endParaRPr>
          </a:p>
        </p:txBody>
      </p:sp>
      <p:sp>
        <p:nvSpPr>
          <p:cNvPr id="15" name="椭圆 14"/>
          <p:cNvSpPr/>
          <p:nvPr/>
        </p:nvSpPr>
        <p:spPr>
          <a:xfrm>
            <a:off x="7489" y="35100"/>
            <a:ext cx="1185567" cy="1201571"/>
          </a:xfrm>
          <a:prstGeom prst="ellipse">
            <a:avLst/>
          </a:prstGeom>
          <a:solidFill>
            <a:schemeClr val="accent1"/>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Calibri Light" panose="020F0302020204030204"/>
              <a:ea typeface="微软雅黑" panose="020B0503020204020204" charset="-122"/>
              <a:cs typeface="+mn-cs"/>
            </a:endParaRPr>
          </a:p>
        </p:txBody>
      </p:sp>
      <p:sp>
        <p:nvSpPr>
          <p:cNvPr id="23" name="矩形 22"/>
          <p:cNvSpPr/>
          <p:nvPr/>
        </p:nvSpPr>
        <p:spPr>
          <a:xfrm>
            <a:off x="3144264" y="2110758"/>
            <a:ext cx="184731" cy="646331"/>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3600" b="1" i="0" u="none" strike="noStrike" kern="100" cap="none" spc="0" normalizeH="0" baseline="0" noProof="0" dirty="0">
              <a:ln>
                <a:noFill/>
              </a:ln>
              <a:solidFill>
                <a:srgbClr val="222B34"/>
              </a:solidFill>
              <a:effectLst/>
              <a:uLnTx/>
              <a:uFillTx/>
              <a:latin typeface="微软雅黑" panose="020B0503020204020204" charset="-122"/>
              <a:ea typeface="微软雅黑" panose="020B0503020204020204" charset="-122"/>
              <a:cs typeface="Times New Roman" panose="02020603050405020304" pitchFamily="18" charset="0"/>
            </a:endParaRPr>
          </a:p>
        </p:txBody>
      </p:sp>
      <p:sp>
        <p:nvSpPr>
          <p:cNvPr id="30" name="矩形 29"/>
          <p:cNvSpPr/>
          <p:nvPr/>
        </p:nvSpPr>
        <p:spPr>
          <a:xfrm>
            <a:off x="3144264" y="2733086"/>
            <a:ext cx="184731" cy="461665"/>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en-US" altLang="zh-CN" sz="2400" b="0" i="0" u="none" strike="noStrike" kern="100" cap="none" spc="0" normalizeH="0" baseline="0" noProof="0" dirty="0">
              <a:ln>
                <a:noFill/>
              </a:ln>
              <a:solidFill>
                <a:srgbClr val="222B34"/>
              </a:solidFill>
              <a:effectLst/>
              <a:uLnTx/>
              <a:uFillTx/>
              <a:latin typeface="Arial" panose="020B0604020202020204"/>
              <a:ea typeface="微软雅黑" panose="020B0503020204020204" charset="-122"/>
              <a:cs typeface="Times New Roman" panose="02020603050405020304" pitchFamily="18" charset="0"/>
            </a:endParaRPr>
          </a:p>
        </p:txBody>
      </p:sp>
      <p:sp>
        <p:nvSpPr>
          <p:cNvPr id="6" name="AutoShape 59"/>
          <p:cNvSpPr/>
          <p:nvPr/>
        </p:nvSpPr>
        <p:spPr bwMode="auto">
          <a:xfrm>
            <a:off x="100960" y="248906"/>
            <a:ext cx="779757" cy="772764"/>
          </a:xfrm>
          <a:custGeom>
            <a:avLst/>
            <a:gdLst>
              <a:gd name="T0" fmla="+- 0 10794 23"/>
              <a:gd name="T1" fmla="*/ T0 w 21543"/>
              <a:gd name="T2" fmla="*/ 10800 h 21600"/>
              <a:gd name="T3" fmla="+- 0 10794 23"/>
              <a:gd name="T4" fmla="*/ T3 w 21543"/>
              <a:gd name="T5" fmla="*/ 10800 h 21600"/>
              <a:gd name="T6" fmla="+- 0 10794 23"/>
              <a:gd name="T7" fmla="*/ T6 w 21543"/>
              <a:gd name="T8" fmla="*/ 10800 h 21600"/>
              <a:gd name="T9" fmla="+- 0 10794 23"/>
              <a:gd name="T10" fmla="*/ T9 w 21543"/>
              <a:gd name="T11" fmla="*/ 10800 h 21600"/>
            </a:gdLst>
            <a:ahLst/>
            <a:cxnLst>
              <a:cxn ang="0">
                <a:pos x="T1" y="T2"/>
              </a:cxn>
              <a:cxn ang="0">
                <a:pos x="T4" y="T5"/>
              </a:cxn>
              <a:cxn ang="0">
                <a:pos x="T7" y="T8"/>
              </a:cxn>
              <a:cxn ang="0">
                <a:pos x="T10" y="T11"/>
              </a:cxn>
            </a:cxnLst>
            <a:rect l="0" t="0" r="r" b="b"/>
            <a:pathLst>
              <a:path w="21543" h="21600">
                <a:moveTo>
                  <a:pt x="16976" y="19986"/>
                </a:moveTo>
                <a:lnTo>
                  <a:pt x="11226" y="17680"/>
                </a:lnTo>
                <a:cubicBezTo>
                  <a:pt x="11088" y="17626"/>
                  <a:pt x="10946" y="17608"/>
                  <a:pt x="10806" y="17600"/>
                </a:cubicBezTo>
                <a:lnTo>
                  <a:pt x="19660" y="3837"/>
                </a:lnTo>
                <a:cubicBezTo>
                  <a:pt x="19660" y="3837"/>
                  <a:pt x="16976" y="19986"/>
                  <a:pt x="16976" y="19986"/>
                </a:cubicBezTo>
                <a:close/>
                <a:moveTo>
                  <a:pt x="6859" y="16244"/>
                </a:moveTo>
                <a:cubicBezTo>
                  <a:pt x="6858" y="16242"/>
                  <a:pt x="6855" y="16240"/>
                  <a:pt x="6854" y="16238"/>
                </a:cubicBezTo>
                <a:lnTo>
                  <a:pt x="19606" y="2552"/>
                </a:lnTo>
                <a:lnTo>
                  <a:pt x="8735" y="19536"/>
                </a:lnTo>
                <a:cubicBezTo>
                  <a:pt x="8735" y="19536"/>
                  <a:pt x="6859" y="16244"/>
                  <a:pt x="6859" y="16244"/>
                </a:cubicBezTo>
                <a:close/>
                <a:moveTo>
                  <a:pt x="2111" y="14024"/>
                </a:moveTo>
                <a:lnTo>
                  <a:pt x="17712" y="3595"/>
                </a:lnTo>
                <a:lnTo>
                  <a:pt x="6369" y="15770"/>
                </a:lnTo>
                <a:cubicBezTo>
                  <a:pt x="6309" y="15734"/>
                  <a:pt x="6256" y="15687"/>
                  <a:pt x="6190" y="15660"/>
                </a:cubicBezTo>
                <a:cubicBezTo>
                  <a:pt x="6190" y="15660"/>
                  <a:pt x="2111" y="14024"/>
                  <a:pt x="2111" y="14024"/>
                </a:cubicBezTo>
                <a:close/>
                <a:moveTo>
                  <a:pt x="21234" y="108"/>
                </a:moveTo>
                <a:cubicBezTo>
                  <a:pt x="21123" y="35"/>
                  <a:pt x="20996" y="0"/>
                  <a:pt x="20868" y="0"/>
                </a:cubicBezTo>
                <a:cubicBezTo>
                  <a:pt x="20738" y="0"/>
                  <a:pt x="20608" y="36"/>
                  <a:pt x="20495" y="113"/>
                </a:cubicBezTo>
                <a:lnTo>
                  <a:pt x="299" y="13613"/>
                </a:lnTo>
                <a:cubicBezTo>
                  <a:pt x="91" y="13751"/>
                  <a:pt x="-23" y="13995"/>
                  <a:pt x="3" y="14244"/>
                </a:cubicBezTo>
                <a:cubicBezTo>
                  <a:pt x="28" y="14494"/>
                  <a:pt x="190" y="14708"/>
                  <a:pt x="422" y="14801"/>
                </a:cubicBezTo>
                <a:lnTo>
                  <a:pt x="5689" y="16914"/>
                </a:lnTo>
                <a:lnTo>
                  <a:pt x="8166" y="21259"/>
                </a:lnTo>
                <a:cubicBezTo>
                  <a:pt x="8284" y="21468"/>
                  <a:pt x="8505" y="21597"/>
                  <a:pt x="8743" y="21599"/>
                </a:cubicBezTo>
                <a:lnTo>
                  <a:pt x="8751" y="21599"/>
                </a:lnTo>
                <a:cubicBezTo>
                  <a:pt x="8987" y="21599"/>
                  <a:pt x="9206" y="21474"/>
                  <a:pt x="9328" y="21271"/>
                </a:cubicBezTo>
                <a:lnTo>
                  <a:pt x="10726" y="18934"/>
                </a:lnTo>
                <a:lnTo>
                  <a:pt x="17253" y="21551"/>
                </a:lnTo>
                <a:cubicBezTo>
                  <a:pt x="17332" y="21584"/>
                  <a:pt x="17418" y="21599"/>
                  <a:pt x="17502" y="21599"/>
                </a:cubicBezTo>
                <a:cubicBezTo>
                  <a:pt x="17617" y="21599"/>
                  <a:pt x="17731" y="21571"/>
                  <a:pt x="17832" y="21512"/>
                </a:cubicBezTo>
                <a:cubicBezTo>
                  <a:pt x="18010" y="21412"/>
                  <a:pt x="18133" y="21238"/>
                  <a:pt x="18167" y="21035"/>
                </a:cubicBezTo>
                <a:lnTo>
                  <a:pt x="21533" y="785"/>
                </a:lnTo>
                <a:cubicBezTo>
                  <a:pt x="21576" y="520"/>
                  <a:pt x="21459" y="254"/>
                  <a:pt x="21234" y="108"/>
                </a:cubicBezTo>
              </a:path>
            </a:pathLst>
          </a:custGeom>
          <a:solidFill>
            <a:sysClr val="window" lastClr="FFFFFF"/>
          </a:solidFill>
          <a:ln>
            <a:noFill/>
          </a:ln>
          <a:effec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dirty="0">
              <a:ln>
                <a:noFill/>
              </a:ln>
              <a:solidFill>
                <a:srgbClr val="FFFFFF"/>
              </a:solidFill>
              <a:effectLst>
                <a:outerShdw blurRad="38100" dist="38100" dir="2700000" algn="tl">
                  <a:srgbClr val="000000"/>
                </a:outerShdw>
              </a:effectLst>
              <a:uLnTx/>
              <a:uFillTx/>
              <a:latin typeface="Gill Sans" charset="0"/>
              <a:ea typeface="宋体" panose="02010600030101010101" pitchFamily="2" charset="-122"/>
              <a:cs typeface="+mn-cs"/>
              <a:sym typeface="Gill Sans" charset="0"/>
            </a:endParaRPr>
          </a:p>
        </p:txBody>
      </p:sp>
      <p:sp>
        <p:nvSpPr>
          <p:cNvPr id="4" name="文本框 3"/>
          <p:cNvSpPr txBox="1"/>
          <p:nvPr/>
        </p:nvSpPr>
        <p:spPr>
          <a:xfrm flipH="1">
            <a:off x="1725930" y="69850"/>
            <a:ext cx="3213735" cy="36830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lang="en-US" b="1" noProof="0" dirty="0">
                <a:ln>
                  <a:noFill/>
                </a:ln>
                <a:solidFill>
                  <a:prstClr val="black"/>
                </a:solidFill>
                <a:effectLst/>
                <a:uLnTx/>
                <a:uFillTx/>
                <a:latin typeface="Calibri Light" panose="020F0302020204030204"/>
                <a:ea typeface="微软雅黑" panose="020B0503020204020204" charset="-122"/>
                <a:sym typeface="+mn-ea"/>
              </a:rPr>
              <a:t>(8)</a:t>
            </a:r>
            <a:r>
              <a:rPr b="1" noProof="0" dirty="0">
                <a:ln>
                  <a:noFill/>
                </a:ln>
                <a:solidFill>
                  <a:prstClr val="black"/>
                </a:solidFill>
                <a:effectLst/>
                <a:uLnTx/>
                <a:uFillTx/>
                <a:latin typeface="Calibri Light" panose="020F0302020204030204"/>
                <a:ea typeface="微软雅黑" panose="020B0503020204020204" charset="-122"/>
                <a:sym typeface="+mn-ea"/>
              </a:rPr>
              <a:t> utils工具类</a:t>
            </a:r>
            <a:endParaRPr kumimoji="0" sz="1800" b="1" i="0" u="none" strike="noStrike" kern="1200" cap="none" spc="0" normalizeH="0" baseline="0" noProof="0" dirty="0">
              <a:ln>
                <a:noFill/>
              </a:ln>
              <a:solidFill>
                <a:prstClr val="black"/>
              </a:solidFill>
              <a:effectLst/>
              <a:uLnTx/>
              <a:uFillTx/>
              <a:latin typeface="Calibri Light" panose="020F0302020204030204"/>
              <a:ea typeface="微软雅黑" panose="020B0503020204020204" charset="-122"/>
              <a:cs typeface="+mn-cs"/>
            </a:endParaRPr>
          </a:p>
        </p:txBody>
      </p:sp>
      <p:sp>
        <p:nvSpPr>
          <p:cNvPr id="7" name="AutoShape 126"/>
          <p:cNvSpPr/>
          <p:nvPr/>
        </p:nvSpPr>
        <p:spPr bwMode="auto">
          <a:xfrm>
            <a:off x="7564670" y="850638"/>
            <a:ext cx="626564" cy="62656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3499" y="14850"/>
                </a:moveTo>
                <a:cubicBezTo>
                  <a:pt x="9772" y="14850"/>
                  <a:pt x="6749" y="11827"/>
                  <a:pt x="6749" y="8100"/>
                </a:cubicBezTo>
                <a:cubicBezTo>
                  <a:pt x="6749" y="4372"/>
                  <a:pt x="9772" y="1350"/>
                  <a:pt x="13499" y="1350"/>
                </a:cubicBezTo>
                <a:cubicBezTo>
                  <a:pt x="17227" y="1350"/>
                  <a:pt x="20249" y="4372"/>
                  <a:pt x="20249" y="8100"/>
                </a:cubicBezTo>
                <a:cubicBezTo>
                  <a:pt x="20249" y="11827"/>
                  <a:pt x="17227" y="14850"/>
                  <a:pt x="13499" y="14850"/>
                </a:cubicBezTo>
                <a:moveTo>
                  <a:pt x="3236" y="20042"/>
                </a:moveTo>
                <a:cubicBezTo>
                  <a:pt x="3019" y="20266"/>
                  <a:pt x="2718" y="20408"/>
                  <a:pt x="2382" y="20408"/>
                </a:cubicBezTo>
                <a:cubicBezTo>
                  <a:pt x="1724" y="20408"/>
                  <a:pt x="1191" y="19875"/>
                  <a:pt x="1191" y="19218"/>
                </a:cubicBezTo>
                <a:cubicBezTo>
                  <a:pt x="1191" y="18881"/>
                  <a:pt x="1332" y="18580"/>
                  <a:pt x="1557" y="18363"/>
                </a:cubicBezTo>
                <a:lnTo>
                  <a:pt x="1551" y="18358"/>
                </a:lnTo>
                <a:lnTo>
                  <a:pt x="6996" y="12913"/>
                </a:lnTo>
                <a:cubicBezTo>
                  <a:pt x="7472" y="13555"/>
                  <a:pt x="8039" y="14122"/>
                  <a:pt x="8680" y="14599"/>
                </a:cubicBezTo>
                <a:cubicBezTo>
                  <a:pt x="8680" y="14599"/>
                  <a:pt x="3236" y="20042"/>
                  <a:pt x="3236" y="20042"/>
                </a:cubicBezTo>
                <a:close/>
                <a:moveTo>
                  <a:pt x="13499" y="0"/>
                </a:moveTo>
                <a:cubicBezTo>
                  <a:pt x="9026" y="0"/>
                  <a:pt x="5399" y="3626"/>
                  <a:pt x="5399" y="8100"/>
                </a:cubicBezTo>
                <a:cubicBezTo>
                  <a:pt x="5399" y="9467"/>
                  <a:pt x="5742" y="10754"/>
                  <a:pt x="6341" y="11884"/>
                </a:cubicBezTo>
                <a:lnTo>
                  <a:pt x="709" y="17515"/>
                </a:lnTo>
                <a:lnTo>
                  <a:pt x="713" y="17520"/>
                </a:lnTo>
                <a:cubicBezTo>
                  <a:pt x="274" y="17953"/>
                  <a:pt x="0" y="18552"/>
                  <a:pt x="0" y="19218"/>
                </a:cubicBezTo>
                <a:cubicBezTo>
                  <a:pt x="0" y="20533"/>
                  <a:pt x="1066" y="21599"/>
                  <a:pt x="2382" y="21599"/>
                </a:cubicBezTo>
                <a:cubicBezTo>
                  <a:pt x="3047" y="21599"/>
                  <a:pt x="3647" y="21326"/>
                  <a:pt x="4079" y="20885"/>
                </a:cubicBezTo>
                <a:lnTo>
                  <a:pt x="4078" y="20884"/>
                </a:lnTo>
                <a:lnTo>
                  <a:pt x="9708" y="15255"/>
                </a:lnTo>
                <a:cubicBezTo>
                  <a:pt x="10839" y="15856"/>
                  <a:pt x="12128" y="16200"/>
                  <a:pt x="13499" y="16200"/>
                </a:cubicBezTo>
                <a:cubicBezTo>
                  <a:pt x="17973" y="16200"/>
                  <a:pt x="21600" y="12573"/>
                  <a:pt x="21600" y="8100"/>
                </a:cubicBezTo>
                <a:cubicBezTo>
                  <a:pt x="21600" y="3626"/>
                  <a:pt x="17973" y="0"/>
                  <a:pt x="13499" y="0"/>
                </a:cubicBezTo>
              </a:path>
            </a:pathLst>
          </a:custGeom>
          <a:solidFill>
            <a:schemeClr val="bg1"/>
          </a:solidFill>
          <a:ln>
            <a:noFill/>
          </a:ln>
          <a:effectLst/>
        </p:spPr>
        <p:txBody>
          <a:bodyPr lIns="19050" tIns="19050" rIns="19050" bIns="19050" anchor="ctr"/>
          <a:lstStyle/>
          <a:p>
            <a:pPr algn="ctr" defTabSz="228600" fontAlgn="base" hangingPunct="0">
              <a:spcBef>
                <a:spcPct val="0"/>
              </a:spcBef>
              <a:spcAft>
                <a:spcPct val="0"/>
              </a:spcAft>
              <a:defRPr/>
            </a:pPr>
            <a:endParaRPr lang="en-US" sz="1500" kern="0" dirty="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9" name="文本框 8"/>
          <p:cNvSpPr txBox="1"/>
          <p:nvPr/>
        </p:nvSpPr>
        <p:spPr>
          <a:xfrm>
            <a:off x="1193165" y="657225"/>
            <a:ext cx="7402195" cy="583565"/>
          </a:xfrm>
          <a:prstGeom prst="rect">
            <a:avLst/>
          </a:prstGeom>
          <a:noFill/>
        </p:spPr>
        <p:txBody>
          <a:bodyPr wrap="square" rtlCol="0">
            <a:spAutoFit/>
          </a:bodyPr>
          <a:lstStyle/>
          <a:p>
            <a:r>
              <a:rPr lang="zh-CN" altLang="en-US">
                <a:solidFill>
                  <a:srgbClr val="C00000"/>
                </a:solidFill>
                <a:latin typeface="宋体" panose="02010600030101010101" pitchFamily="2" charset="-122"/>
                <a:ea typeface="宋体" panose="02010600030101010101" pitchFamily="2" charset="-122"/>
                <a:sym typeface="+mn-ea"/>
              </a:rPr>
              <a:t>◎</a:t>
            </a:r>
            <a:r>
              <a:rPr lang="zh-CN" altLang="en-US" sz="1400"/>
              <a:t>AliOssUtil页面用于上传文件到阿里云OSS（对象存储服务）。它包含一个静态方法uploadFile，该方法接受一个文件名和一个输入流作为参数，并返回上传后的文件URL。</a:t>
            </a:r>
            <a:endParaRPr lang="zh-CN" altLang="en-US" sz="1400"/>
          </a:p>
        </p:txBody>
      </p:sp>
      <p:pic>
        <p:nvPicPr>
          <p:cNvPr id="2" name="图片 1"/>
          <p:cNvPicPr>
            <a:picLocks noChangeAspect="1"/>
          </p:cNvPicPr>
          <p:nvPr/>
        </p:nvPicPr>
        <p:blipFill>
          <a:blip r:embed="rId1"/>
          <a:stretch>
            <a:fillRect/>
          </a:stretch>
        </p:blipFill>
        <p:spPr>
          <a:xfrm>
            <a:off x="548640" y="1240790"/>
            <a:ext cx="8046720" cy="3879850"/>
          </a:xfrm>
          <a:prstGeom prst="rect">
            <a:avLst/>
          </a:prstGeom>
        </p:spPr>
      </p:pic>
    </p:spTree>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548640" y="522351"/>
            <a:ext cx="8046720" cy="4098798"/>
          </a:xfrm>
          <a:prstGeom prst="rect">
            <a:avLst/>
          </a:prstGeom>
          <a:solidFill>
            <a:schemeClr val="bg1"/>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Calibri Light" panose="020F0302020204030204"/>
              <a:ea typeface="微软雅黑" panose="020B0503020204020204" charset="-122"/>
              <a:cs typeface="+mn-cs"/>
            </a:endParaRPr>
          </a:p>
        </p:txBody>
      </p:sp>
      <p:sp>
        <p:nvSpPr>
          <p:cNvPr id="15" name="椭圆 14"/>
          <p:cNvSpPr/>
          <p:nvPr/>
        </p:nvSpPr>
        <p:spPr>
          <a:xfrm>
            <a:off x="7489" y="35100"/>
            <a:ext cx="1185567" cy="1201571"/>
          </a:xfrm>
          <a:prstGeom prst="ellipse">
            <a:avLst/>
          </a:prstGeom>
          <a:solidFill>
            <a:schemeClr val="accent1"/>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Calibri Light" panose="020F0302020204030204"/>
              <a:ea typeface="微软雅黑" panose="020B0503020204020204" charset="-122"/>
              <a:cs typeface="+mn-cs"/>
            </a:endParaRPr>
          </a:p>
        </p:txBody>
      </p:sp>
      <p:sp>
        <p:nvSpPr>
          <p:cNvPr id="23" name="矩形 22"/>
          <p:cNvSpPr/>
          <p:nvPr/>
        </p:nvSpPr>
        <p:spPr>
          <a:xfrm>
            <a:off x="3144264" y="2110758"/>
            <a:ext cx="184731" cy="646331"/>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3600" b="1" i="0" u="none" strike="noStrike" kern="100" cap="none" spc="0" normalizeH="0" baseline="0" noProof="0" dirty="0">
              <a:ln>
                <a:noFill/>
              </a:ln>
              <a:solidFill>
                <a:srgbClr val="222B34"/>
              </a:solidFill>
              <a:effectLst/>
              <a:uLnTx/>
              <a:uFillTx/>
              <a:latin typeface="微软雅黑" panose="020B0503020204020204" charset="-122"/>
              <a:ea typeface="微软雅黑" panose="020B0503020204020204" charset="-122"/>
              <a:cs typeface="Times New Roman" panose="02020603050405020304" pitchFamily="18" charset="0"/>
            </a:endParaRPr>
          </a:p>
        </p:txBody>
      </p:sp>
      <p:sp>
        <p:nvSpPr>
          <p:cNvPr id="30" name="矩形 29"/>
          <p:cNvSpPr/>
          <p:nvPr/>
        </p:nvSpPr>
        <p:spPr>
          <a:xfrm>
            <a:off x="3144264" y="2733086"/>
            <a:ext cx="184731" cy="461665"/>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en-US" altLang="zh-CN" sz="2400" b="0" i="0" u="none" strike="noStrike" kern="100" cap="none" spc="0" normalizeH="0" baseline="0" noProof="0" dirty="0">
              <a:ln>
                <a:noFill/>
              </a:ln>
              <a:solidFill>
                <a:srgbClr val="222B34"/>
              </a:solidFill>
              <a:effectLst/>
              <a:uLnTx/>
              <a:uFillTx/>
              <a:latin typeface="Arial" panose="020B0604020202020204"/>
              <a:ea typeface="微软雅黑" panose="020B0503020204020204" charset="-122"/>
              <a:cs typeface="Times New Roman" panose="02020603050405020304" pitchFamily="18" charset="0"/>
            </a:endParaRPr>
          </a:p>
        </p:txBody>
      </p:sp>
      <p:sp>
        <p:nvSpPr>
          <p:cNvPr id="6" name="AutoShape 59"/>
          <p:cNvSpPr/>
          <p:nvPr/>
        </p:nvSpPr>
        <p:spPr bwMode="auto">
          <a:xfrm>
            <a:off x="100960" y="248906"/>
            <a:ext cx="779757" cy="772764"/>
          </a:xfrm>
          <a:custGeom>
            <a:avLst/>
            <a:gdLst>
              <a:gd name="T0" fmla="+- 0 10794 23"/>
              <a:gd name="T1" fmla="*/ T0 w 21543"/>
              <a:gd name="T2" fmla="*/ 10800 h 21600"/>
              <a:gd name="T3" fmla="+- 0 10794 23"/>
              <a:gd name="T4" fmla="*/ T3 w 21543"/>
              <a:gd name="T5" fmla="*/ 10800 h 21600"/>
              <a:gd name="T6" fmla="+- 0 10794 23"/>
              <a:gd name="T7" fmla="*/ T6 w 21543"/>
              <a:gd name="T8" fmla="*/ 10800 h 21600"/>
              <a:gd name="T9" fmla="+- 0 10794 23"/>
              <a:gd name="T10" fmla="*/ T9 w 21543"/>
              <a:gd name="T11" fmla="*/ 10800 h 21600"/>
            </a:gdLst>
            <a:ahLst/>
            <a:cxnLst>
              <a:cxn ang="0">
                <a:pos x="T1" y="T2"/>
              </a:cxn>
              <a:cxn ang="0">
                <a:pos x="T4" y="T5"/>
              </a:cxn>
              <a:cxn ang="0">
                <a:pos x="T7" y="T8"/>
              </a:cxn>
              <a:cxn ang="0">
                <a:pos x="T10" y="T11"/>
              </a:cxn>
            </a:cxnLst>
            <a:rect l="0" t="0" r="r" b="b"/>
            <a:pathLst>
              <a:path w="21543" h="21600">
                <a:moveTo>
                  <a:pt x="16976" y="19986"/>
                </a:moveTo>
                <a:lnTo>
                  <a:pt x="11226" y="17680"/>
                </a:lnTo>
                <a:cubicBezTo>
                  <a:pt x="11088" y="17626"/>
                  <a:pt x="10946" y="17608"/>
                  <a:pt x="10806" y="17600"/>
                </a:cubicBezTo>
                <a:lnTo>
                  <a:pt x="19660" y="3837"/>
                </a:lnTo>
                <a:cubicBezTo>
                  <a:pt x="19660" y="3837"/>
                  <a:pt x="16976" y="19986"/>
                  <a:pt x="16976" y="19986"/>
                </a:cubicBezTo>
                <a:close/>
                <a:moveTo>
                  <a:pt x="6859" y="16244"/>
                </a:moveTo>
                <a:cubicBezTo>
                  <a:pt x="6858" y="16242"/>
                  <a:pt x="6855" y="16240"/>
                  <a:pt x="6854" y="16238"/>
                </a:cubicBezTo>
                <a:lnTo>
                  <a:pt x="19606" y="2552"/>
                </a:lnTo>
                <a:lnTo>
                  <a:pt x="8735" y="19536"/>
                </a:lnTo>
                <a:cubicBezTo>
                  <a:pt x="8735" y="19536"/>
                  <a:pt x="6859" y="16244"/>
                  <a:pt x="6859" y="16244"/>
                </a:cubicBezTo>
                <a:close/>
                <a:moveTo>
                  <a:pt x="2111" y="14024"/>
                </a:moveTo>
                <a:lnTo>
                  <a:pt x="17712" y="3595"/>
                </a:lnTo>
                <a:lnTo>
                  <a:pt x="6369" y="15770"/>
                </a:lnTo>
                <a:cubicBezTo>
                  <a:pt x="6309" y="15734"/>
                  <a:pt x="6256" y="15687"/>
                  <a:pt x="6190" y="15660"/>
                </a:cubicBezTo>
                <a:cubicBezTo>
                  <a:pt x="6190" y="15660"/>
                  <a:pt x="2111" y="14024"/>
                  <a:pt x="2111" y="14024"/>
                </a:cubicBezTo>
                <a:close/>
                <a:moveTo>
                  <a:pt x="21234" y="108"/>
                </a:moveTo>
                <a:cubicBezTo>
                  <a:pt x="21123" y="35"/>
                  <a:pt x="20996" y="0"/>
                  <a:pt x="20868" y="0"/>
                </a:cubicBezTo>
                <a:cubicBezTo>
                  <a:pt x="20738" y="0"/>
                  <a:pt x="20608" y="36"/>
                  <a:pt x="20495" y="113"/>
                </a:cubicBezTo>
                <a:lnTo>
                  <a:pt x="299" y="13613"/>
                </a:lnTo>
                <a:cubicBezTo>
                  <a:pt x="91" y="13751"/>
                  <a:pt x="-23" y="13995"/>
                  <a:pt x="3" y="14244"/>
                </a:cubicBezTo>
                <a:cubicBezTo>
                  <a:pt x="28" y="14494"/>
                  <a:pt x="190" y="14708"/>
                  <a:pt x="422" y="14801"/>
                </a:cubicBezTo>
                <a:lnTo>
                  <a:pt x="5689" y="16914"/>
                </a:lnTo>
                <a:lnTo>
                  <a:pt x="8166" y="21259"/>
                </a:lnTo>
                <a:cubicBezTo>
                  <a:pt x="8284" y="21468"/>
                  <a:pt x="8505" y="21597"/>
                  <a:pt x="8743" y="21599"/>
                </a:cubicBezTo>
                <a:lnTo>
                  <a:pt x="8751" y="21599"/>
                </a:lnTo>
                <a:cubicBezTo>
                  <a:pt x="8987" y="21599"/>
                  <a:pt x="9206" y="21474"/>
                  <a:pt x="9328" y="21271"/>
                </a:cubicBezTo>
                <a:lnTo>
                  <a:pt x="10726" y="18934"/>
                </a:lnTo>
                <a:lnTo>
                  <a:pt x="17253" y="21551"/>
                </a:lnTo>
                <a:cubicBezTo>
                  <a:pt x="17332" y="21584"/>
                  <a:pt x="17418" y="21599"/>
                  <a:pt x="17502" y="21599"/>
                </a:cubicBezTo>
                <a:cubicBezTo>
                  <a:pt x="17617" y="21599"/>
                  <a:pt x="17731" y="21571"/>
                  <a:pt x="17832" y="21512"/>
                </a:cubicBezTo>
                <a:cubicBezTo>
                  <a:pt x="18010" y="21412"/>
                  <a:pt x="18133" y="21238"/>
                  <a:pt x="18167" y="21035"/>
                </a:cubicBezTo>
                <a:lnTo>
                  <a:pt x="21533" y="785"/>
                </a:lnTo>
                <a:cubicBezTo>
                  <a:pt x="21576" y="520"/>
                  <a:pt x="21459" y="254"/>
                  <a:pt x="21234" y="108"/>
                </a:cubicBezTo>
              </a:path>
            </a:pathLst>
          </a:custGeom>
          <a:solidFill>
            <a:sysClr val="window" lastClr="FFFFFF"/>
          </a:solidFill>
          <a:ln>
            <a:noFill/>
          </a:ln>
          <a:effec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dirty="0">
              <a:ln>
                <a:noFill/>
              </a:ln>
              <a:solidFill>
                <a:srgbClr val="FFFFFF"/>
              </a:solidFill>
              <a:effectLst>
                <a:outerShdw blurRad="38100" dist="38100" dir="2700000" algn="tl">
                  <a:srgbClr val="000000"/>
                </a:outerShdw>
              </a:effectLst>
              <a:uLnTx/>
              <a:uFillTx/>
              <a:latin typeface="Gill Sans" charset="0"/>
              <a:ea typeface="宋体" panose="02010600030101010101" pitchFamily="2" charset="-122"/>
              <a:cs typeface="+mn-cs"/>
              <a:sym typeface="Gill Sans" charset="0"/>
            </a:endParaRPr>
          </a:p>
        </p:txBody>
      </p:sp>
      <p:sp>
        <p:nvSpPr>
          <p:cNvPr id="4" name="文本框 3"/>
          <p:cNvSpPr txBox="1"/>
          <p:nvPr/>
        </p:nvSpPr>
        <p:spPr>
          <a:xfrm flipH="1">
            <a:off x="1725930" y="69850"/>
            <a:ext cx="3213735" cy="36830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lang="en-US" b="1" noProof="0" dirty="0">
                <a:ln>
                  <a:noFill/>
                </a:ln>
                <a:solidFill>
                  <a:prstClr val="black"/>
                </a:solidFill>
                <a:effectLst/>
                <a:uLnTx/>
                <a:uFillTx/>
                <a:latin typeface="Calibri Light" panose="020F0302020204030204"/>
                <a:ea typeface="微软雅黑" panose="020B0503020204020204" charset="-122"/>
                <a:sym typeface="+mn-ea"/>
              </a:rPr>
              <a:t>(8)</a:t>
            </a:r>
            <a:r>
              <a:rPr b="1" noProof="0" dirty="0">
                <a:ln>
                  <a:noFill/>
                </a:ln>
                <a:solidFill>
                  <a:prstClr val="black"/>
                </a:solidFill>
                <a:effectLst/>
                <a:uLnTx/>
                <a:uFillTx/>
                <a:latin typeface="Calibri Light" panose="020F0302020204030204"/>
                <a:ea typeface="微软雅黑" panose="020B0503020204020204" charset="-122"/>
                <a:sym typeface="+mn-ea"/>
              </a:rPr>
              <a:t> utils工具类</a:t>
            </a:r>
            <a:endParaRPr kumimoji="0" sz="1800" b="1" i="0" u="none" strike="noStrike" kern="1200" cap="none" spc="0" normalizeH="0" baseline="0" noProof="0" dirty="0">
              <a:ln>
                <a:noFill/>
              </a:ln>
              <a:solidFill>
                <a:prstClr val="black"/>
              </a:solidFill>
              <a:effectLst/>
              <a:uLnTx/>
              <a:uFillTx/>
              <a:latin typeface="Calibri Light" panose="020F0302020204030204"/>
              <a:ea typeface="微软雅黑" panose="020B0503020204020204" charset="-122"/>
              <a:cs typeface="+mn-cs"/>
            </a:endParaRPr>
          </a:p>
        </p:txBody>
      </p:sp>
      <p:sp>
        <p:nvSpPr>
          <p:cNvPr id="7" name="AutoShape 126"/>
          <p:cNvSpPr/>
          <p:nvPr/>
        </p:nvSpPr>
        <p:spPr bwMode="auto">
          <a:xfrm>
            <a:off x="7564670" y="850638"/>
            <a:ext cx="626564" cy="62656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3499" y="14850"/>
                </a:moveTo>
                <a:cubicBezTo>
                  <a:pt x="9772" y="14850"/>
                  <a:pt x="6749" y="11827"/>
                  <a:pt x="6749" y="8100"/>
                </a:cubicBezTo>
                <a:cubicBezTo>
                  <a:pt x="6749" y="4372"/>
                  <a:pt x="9772" y="1350"/>
                  <a:pt x="13499" y="1350"/>
                </a:cubicBezTo>
                <a:cubicBezTo>
                  <a:pt x="17227" y="1350"/>
                  <a:pt x="20249" y="4372"/>
                  <a:pt x="20249" y="8100"/>
                </a:cubicBezTo>
                <a:cubicBezTo>
                  <a:pt x="20249" y="11827"/>
                  <a:pt x="17227" y="14850"/>
                  <a:pt x="13499" y="14850"/>
                </a:cubicBezTo>
                <a:moveTo>
                  <a:pt x="3236" y="20042"/>
                </a:moveTo>
                <a:cubicBezTo>
                  <a:pt x="3019" y="20266"/>
                  <a:pt x="2718" y="20408"/>
                  <a:pt x="2382" y="20408"/>
                </a:cubicBezTo>
                <a:cubicBezTo>
                  <a:pt x="1724" y="20408"/>
                  <a:pt x="1191" y="19875"/>
                  <a:pt x="1191" y="19218"/>
                </a:cubicBezTo>
                <a:cubicBezTo>
                  <a:pt x="1191" y="18881"/>
                  <a:pt x="1332" y="18580"/>
                  <a:pt x="1557" y="18363"/>
                </a:cubicBezTo>
                <a:lnTo>
                  <a:pt x="1551" y="18358"/>
                </a:lnTo>
                <a:lnTo>
                  <a:pt x="6996" y="12913"/>
                </a:lnTo>
                <a:cubicBezTo>
                  <a:pt x="7472" y="13555"/>
                  <a:pt x="8039" y="14122"/>
                  <a:pt x="8680" y="14599"/>
                </a:cubicBezTo>
                <a:cubicBezTo>
                  <a:pt x="8680" y="14599"/>
                  <a:pt x="3236" y="20042"/>
                  <a:pt x="3236" y="20042"/>
                </a:cubicBezTo>
                <a:close/>
                <a:moveTo>
                  <a:pt x="13499" y="0"/>
                </a:moveTo>
                <a:cubicBezTo>
                  <a:pt x="9026" y="0"/>
                  <a:pt x="5399" y="3626"/>
                  <a:pt x="5399" y="8100"/>
                </a:cubicBezTo>
                <a:cubicBezTo>
                  <a:pt x="5399" y="9467"/>
                  <a:pt x="5742" y="10754"/>
                  <a:pt x="6341" y="11884"/>
                </a:cubicBezTo>
                <a:lnTo>
                  <a:pt x="709" y="17515"/>
                </a:lnTo>
                <a:lnTo>
                  <a:pt x="713" y="17520"/>
                </a:lnTo>
                <a:cubicBezTo>
                  <a:pt x="274" y="17953"/>
                  <a:pt x="0" y="18552"/>
                  <a:pt x="0" y="19218"/>
                </a:cubicBezTo>
                <a:cubicBezTo>
                  <a:pt x="0" y="20533"/>
                  <a:pt x="1066" y="21599"/>
                  <a:pt x="2382" y="21599"/>
                </a:cubicBezTo>
                <a:cubicBezTo>
                  <a:pt x="3047" y="21599"/>
                  <a:pt x="3647" y="21326"/>
                  <a:pt x="4079" y="20885"/>
                </a:cubicBezTo>
                <a:lnTo>
                  <a:pt x="4078" y="20884"/>
                </a:lnTo>
                <a:lnTo>
                  <a:pt x="9708" y="15255"/>
                </a:lnTo>
                <a:cubicBezTo>
                  <a:pt x="10839" y="15856"/>
                  <a:pt x="12128" y="16200"/>
                  <a:pt x="13499" y="16200"/>
                </a:cubicBezTo>
                <a:cubicBezTo>
                  <a:pt x="17973" y="16200"/>
                  <a:pt x="21600" y="12573"/>
                  <a:pt x="21600" y="8100"/>
                </a:cubicBezTo>
                <a:cubicBezTo>
                  <a:pt x="21600" y="3626"/>
                  <a:pt x="17973" y="0"/>
                  <a:pt x="13499" y="0"/>
                </a:cubicBezTo>
              </a:path>
            </a:pathLst>
          </a:custGeom>
          <a:solidFill>
            <a:schemeClr val="bg1"/>
          </a:solidFill>
          <a:ln>
            <a:noFill/>
          </a:ln>
          <a:effectLst/>
        </p:spPr>
        <p:txBody>
          <a:bodyPr lIns="19050" tIns="19050" rIns="19050" bIns="19050" anchor="ctr"/>
          <a:lstStyle/>
          <a:p>
            <a:pPr algn="ctr" defTabSz="228600" fontAlgn="base" hangingPunct="0">
              <a:spcBef>
                <a:spcPct val="0"/>
              </a:spcBef>
              <a:spcAft>
                <a:spcPct val="0"/>
              </a:spcAft>
              <a:defRPr/>
            </a:pPr>
            <a:endParaRPr lang="en-US" sz="1500" kern="0" dirty="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9" name="文本框 8"/>
          <p:cNvSpPr txBox="1"/>
          <p:nvPr/>
        </p:nvSpPr>
        <p:spPr>
          <a:xfrm>
            <a:off x="1062355" y="488315"/>
            <a:ext cx="7651115" cy="798830"/>
          </a:xfrm>
          <a:prstGeom prst="rect">
            <a:avLst/>
          </a:prstGeom>
          <a:noFill/>
        </p:spPr>
        <p:txBody>
          <a:bodyPr wrap="square" rtlCol="0">
            <a:spAutoFit/>
          </a:bodyPr>
          <a:lstStyle/>
          <a:p>
            <a:r>
              <a:rPr lang="zh-CN" altLang="en-US">
                <a:solidFill>
                  <a:srgbClr val="C00000"/>
                </a:solidFill>
                <a:latin typeface="宋体" panose="02010600030101010101" pitchFamily="2" charset="-122"/>
                <a:ea typeface="宋体" panose="02010600030101010101" pitchFamily="2" charset="-122"/>
                <a:sym typeface="+mn-ea"/>
              </a:rPr>
              <a:t>◎</a:t>
            </a:r>
            <a:r>
              <a:rPr lang="zh-CN" altLang="en-US" sz="1400"/>
              <a:t>JwtUtil页面包含两个静态方法：genToken和parseToken。genToken方法接收一个Map类型的参数claims，用于生成JSON Web Token（JWT）。parseToken方法接收一个字符串类型的参数token，用于验证并解析JWT。</a:t>
            </a:r>
            <a:endParaRPr lang="zh-CN" altLang="en-US" sz="1400"/>
          </a:p>
        </p:txBody>
      </p:sp>
      <p:pic>
        <p:nvPicPr>
          <p:cNvPr id="3" name="图片 2"/>
          <p:cNvPicPr>
            <a:picLocks noChangeAspect="1"/>
          </p:cNvPicPr>
          <p:nvPr/>
        </p:nvPicPr>
        <p:blipFill>
          <a:blip r:embed="rId1"/>
          <a:stretch>
            <a:fillRect/>
          </a:stretch>
        </p:blipFill>
        <p:spPr>
          <a:xfrm>
            <a:off x="548640" y="1287145"/>
            <a:ext cx="8046085" cy="3550920"/>
          </a:xfrm>
          <a:prstGeom prst="rect">
            <a:avLst/>
          </a:prstGeom>
        </p:spPr>
      </p:pic>
    </p:spTree>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548640" y="522351"/>
            <a:ext cx="8046720" cy="4098798"/>
          </a:xfrm>
          <a:prstGeom prst="rect">
            <a:avLst/>
          </a:prstGeom>
          <a:solidFill>
            <a:schemeClr val="bg1"/>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Calibri Light" panose="020F0302020204030204"/>
              <a:ea typeface="微软雅黑" panose="020B0503020204020204" charset="-122"/>
              <a:cs typeface="+mn-cs"/>
            </a:endParaRPr>
          </a:p>
        </p:txBody>
      </p:sp>
      <p:sp>
        <p:nvSpPr>
          <p:cNvPr id="15" name="椭圆 14"/>
          <p:cNvSpPr/>
          <p:nvPr/>
        </p:nvSpPr>
        <p:spPr>
          <a:xfrm>
            <a:off x="7489" y="35100"/>
            <a:ext cx="1185567" cy="1201571"/>
          </a:xfrm>
          <a:prstGeom prst="ellipse">
            <a:avLst/>
          </a:prstGeom>
          <a:solidFill>
            <a:schemeClr val="accent1"/>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Calibri Light" panose="020F0302020204030204"/>
              <a:ea typeface="微软雅黑" panose="020B0503020204020204" charset="-122"/>
              <a:cs typeface="+mn-cs"/>
            </a:endParaRPr>
          </a:p>
        </p:txBody>
      </p:sp>
      <p:sp>
        <p:nvSpPr>
          <p:cNvPr id="23" name="矩形 22"/>
          <p:cNvSpPr/>
          <p:nvPr/>
        </p:nvSpPr>
        <p:spPr>
          <a:xfrm>
            <a:off x="3144264" y="2110758"/>
            <a:ext cx="184731" cy="646331"/>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3600" b="1" i="0" u="none" strike="noStrike" kern="100" cap="none" spc="0" normalizeH="0" baseline="0" noProof="0" dirty="0">
              <a:ln>
                <a:noFill/>
              </a:ln>
              <a:solidFill>
                <a:srgbClr val="222B34"/>
              </a:solidFill>
              <a:effectLst/>
              <a:uLnTx/>
              <a:uFillTx/>
              <a:latin typeface="微软雅黑" panose="020B0503020204020204" charset="-122"/>
              <a:ea typeface="微软雅黑" panose="020B0503020204020204" charset="-122"/>
              <a:cs typeface="Times New Roman" panose="02020603050405020304" pitchFamily="18" charset="0"/>
            </a:endParaRPr>
          </a:p>
        </p:txBody>
      </p:sp>
      <p:sp>
        <p:nvSpPr>
          <p:cNvPr id="30" name="矩形 29"/>
          <p:cNvSpPr/>
          <p:nvPr/>
        </p:nvSpPr>
        <p:spPr>
          <a:xfrm>
            <a:off x="3144264" y="2733086"/>
            <a:ext cx="184731" cy="461665"/>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en-US" altLang="zh-CN" sz="2400" b="0" i="0" u="none" strike="noStrike" kern="100" cap="none" spc="0" normalizeH="0" baseline="0" noProof="0" dirty="0">
              <a:ln>
                <a:noFill/>
              </a:ln>
              <a:solidFill>
                <a:srgbClr val="222B34"/>
              </a:solidFill>
              <a:effectLst/>
              <a:uLnTx/>
              <a:uFillTx/>
              <a:latin typeface="Arial" panose="020B0604020202020204"/>
              <a:ea typeface="微软雅黑" panose="020B0503020204020204" charset="-122"/>
              <a:cs typeface="Times New Roman" panose="02020603050405020304" pitchFamily="18" charset="0"/>
            </a:endParaRPr>
          </a:p>
        </p:txBody>
      </p:sp>
      <p:sp>
        <p:nvSpPr>
          <p:cNvPr id="6" name="AutoShape 59"/>
          <p:cNvSpPr/>
          <p:nvPr/>
        </p:nvSpPr>
        <p:spPr bwMode="auto">
          <a:xfrm>
            <a:off x="100960" y="248906"/>
            <a:ext cx="779757" cy="772764"/>
          </a:xfrm>
          <a:custGeom>
            <a:avLst/>
            <a:gdLst>
              <a:gd name="T0" fmla="+- 0 10794 23"/>
              <a:gd name="T1" fmla="*/ T0 w 21543"/>
              <a:gd name="T2" fmla="*/ 10800 h 21600"/>
              <a:gd name="T3" fmla="+- 0 10794 23"/>
              <a:gd name="T4" fmla="*/ T3 w 21543"/>
              <a:gd name="T5" fmla="*/ 10800 h 21600"/>
              <a:gd name="T6" fmla="+- 0 10794 23"/>
              <a:gd name="T7" fmla="*/ T6 w 21543"/>
              <a:gd name="T8" fmla="*/ 10800 h 21600"/>
              <a:gd name="T9" fmla="+- 0 10794 23"/>
              <a:gd name="T10" fmla="*/ T9 w 21543"/>
              <a:gd name="T11" fmla="*/ 10800 h 21600"/>
            </a:gdLst>
            <a:ahLst/>
            <a:cxnLst>
              <a:cxn ang="0">
                <a:pos x="T1" y="T2"/>
              </a:cxn>
              <a:cxn ang="0">
                <a:pos x="T4" y="T5"/>
              </a:cxn>
              <a:cxn ang="0">
                <a:pos x="T7" y="T8"/>
              </a:cxn>
              <a:cxn ang="0">
                <a:pos x="T10" y="T11"/>
              </a:cxn>
            </a:cxnLst>
            <a:rect l="0" t="0" r="r" b="b"/>
            <a:pathLst>
              <a:path w="21543" h="21600">
                <a:moveTo>
                  <a:pt x="16976" y="19986"/>
                </a:moveTo>
                <a:lnTo>
                  <a:pt x="11226" y="17680"/>
                </a:lnTo>
                <a:cubicBezTo>
                  <a:pt x="11088" y="17626"/>
                  <a:pt x="10946" y="17608"/>
                  <a:pt x="10806" y="17600"/>
                </a:cubicBezTo>
                <a:lnTo>
                  <a:pt x="19660" y="3837"/>
                </a:lnTo>
                <a:cubicBezTo>
                  <a:pt x="19660" y="3837"/>
                  <a:pt x="16976" y="19986"/>
                  <a:pt x="16976" y="19986"/>
                </a:cubicBezTo>
                <a:close/>
                <a:moveTo>
                  <a:pt x="6859" y="16244"/>
                </a:moveTo>
                <a:cubicBezTo>
                  <a:pt x="6858" y="16242"/>
                  <a:pt x="6855" y="16240"/>
                  <a:pt x="6854" y="16238"/>
                </a:cubicBezTo>
                <a:lnTo>
                  <a:pt x="19606" y="2552"/>
                </a:lnTo>
                <a:lnTo>
                  <a:pt x="8735" y="19536"/>
                </a:lnTo>
                <a:cubicBezTo>
                  <a:pt x="8735" y="19536"/>
                  <a:pt x="6859" y="16244"/>
                  <a:pt x="6859" y="16244"/>
                </a:cubicBezTo>
                <a:close/>
                <a:moveTo>
                  <a:pt x="2111" y="14024"/>
                </a:moveTo>
                <a:lnTo>
                  <a:pt x="17712" y="3595"/>
                </a:lnTo>
                <a:lnTo>
                  <a:pt x="6369" y="15770"/>
                </a:lnTo>
                <a:cubicBezTo>
                  <a:pt x="6309" y="15734"/>
                  <a:pt x="6256" y="15687"/>
                  <a:pt x="6190" y="15660"/>
                </a:cubicBezTo>
                <a:cubicBezTo>
                  <a:pt x="6190" y="15660"/>
                  <a:pt x="2111" y="14024"/>
                  <a:pt x="2111" y="14024"/>
                </a:cubicBezTo>
                <a:close/>
                <a:moveTo>
                  <a:pt x="21234" y="108"/>
                </a:moveTo>
                <a:cubicBezTo>
                  <a:pt x="21123" y="35"/>
                  <a:pt x="20996" y="0"/>
                  <a:pt x="20868" y="0"/>
                </a:cubicBezTo>
                <a:cubicBezTo>
                  <a:pt x="20738" y="0"/>
                  <a:pt x="20608" y="36"/>
                  <a:pt x="20495" y="113"/>
                </a:cubicBezTo>
                <a:lnTo>
                  <a:pt x="299" y="13613"/>
                </a:lnTo>
                <a:cubicBezTo>
                  <a:pt x="91" y="13751"/>
                  <a:pt x="-23" y="13995"/>
                  <a:pt x="3" y="14244"/>
                </a:cubicBezTo>
                <a:cubicBezTo>
                  <a:pt x="28" y="14494"/>
                  <a:pt x="190" y="14708"/>
                  <a:pt x="422" y="14801"/>
                </a:cubicBezTo>
                <a:lnTo>
                  <a:pt x="5689" y="16914"/>
                </a:lnTo>
                <a:lnTo>
                  <a:pt x="8166" y="21259"/>
                </a:lnTo>
                <a:cubicBezTo>
                  <a:pt x="8284" y="21468"/>
                  <a:pt x="8505" y="21597"/>
                  <a:pt x="8743" y="21599"/>
                </a:cubicBezTo>
                <a:lnTo>
                  <a:pt x="8751" y="21599"/>
                </a:lnTo>
                <a:cubicBezTo>
                  <a:pt x="8987" y="21599"/>
                  <a:pt x="9206" y="21474"/>
                  <a:pt x="9328" y="21271"/>
                </a:cubicBezTo>
                <a:lnTo>
                  <a:pt x="10726" y="18934"/>
                </a:lnTo>
                <a:lnTo>
                  <a:pt x="17253" y="21551"/>
                </a:lnTo>
                <a:cubicBezTo>
                  <a:pt x="17332" y="21584"/>
                  <a:pt x="17418" y="21599"/>
                  <a:pt x="17502" y="21599"/>
                </a:cubicBezTo>
                <a:cubicBezTo>
                  <a:pt x="17617" y="21599"/>
                  <a:pt x="17731" y="21571"/>
                  <a:pt x="17832" y="21512"/>
                </a:cubicBezTo>
                <a:cubicBezTo>
                  <a:pt x="18010" y="21412"/>
                  <a:pt x="18133" y="21238"/>
                  <a:pt x="18167" y="21035"/>
                </a:cubicBezTo>
                <a:lnTo>
                  <a:pt x="21533" y="785"/>
                </a:lnTo>
                <a:cubicBezTo>
                  <a:pt x="21576" y="520"/>
                  <a:pt x="21459" y="254"/>
                  <a:pt x="21234" y="108"/>
                </a:cubicBezTo>
              </a:path>
            </a:pathLst>
          </a:custGeom>
          <a:solidFill>
            <a:sysClr val="window" lastClr="FFFFFF"/>
          </a:solidFill>
          <a:ln>
            <a:noFill/>
          </a:ln>
          <a:effec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dirty="0">
              <a:ln>
                <a:noFill/>
              </a:ln>
              <a:solidFill>
                <a:srgbClr val="FFFFFF"/>
              </a:solidFill>
              <a:effectLst>
                <a:outerShdw blurRad="38100" dist="38100" dir="2700000" algn="tl">
                  <a:srgbClr val="000000"/>
                </a:outerShdw>
              </a:effectLst>
              <a:uLnTx/>
              <a:uFillTx/>
              <a:latin typeface="Gill Sans" charset="0"/>
              <a:ea typeface="宋体" panose="02010600030101010101" pitchFamily="2" charset="-122"/>
              <a:cs typeface="+mn-cs"/>
              <a:sym typeface="Gill Sans" charset="0"/>
            </a:endParaRPr>
          </a:p>
        </p:txBody>
      </p:sp>
      <p:sp>
        <p:nvSpPr>
          <p:cNvPr id="4" name="文本框 3"/>
          <p:cNvSpPr txBox="1"/>
          <p:nvPr/>
        </p:nvSpPr>
        <p:spPr>
          <a:xfrm flipH="1">
            <a:off x="1725930" y="69850"/>
            <a:ext cx="3213735" cy="36830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lang="en-US" b="1" noProof="0" dirty="0">
                <a:ln>
                  <a:noFill/>
                </a:ln>
                <a:solidFill>
                  <a:prstClr val="black"/>
                </a:solidFill>
                <a:effectLst/>
                <a:uLnTx/>
                <a:uFillTx/>
                <a:latin typeface="Calibri Light" panose="020F0302020204030204"/>
                <a:ea typeface="微软雅黑" panose="020B0503020204020204" charset="-122"/>
                <a:sym typeface="+mn-ea"/>
              </a:rPr>
              <a:t>(8)</a:t>
            </a:r>
            <a:r>
              <a:rPr b="1" noProof="0" dirty="0">
                <a:ln>
                  <a:noFill/>
                </a:ln>
                <a:solidFill>
                  <a:prstClr val="black"/>
                </a:solidFill>
                <a:effectLst/>
                <a:uLnTx/>
                <a:uFillTx/>
                <a:latin typeface="Calibri Light" panose="020F0302020204030204"/>
                <a:ea typeface="微软雅黑" panose="020B0503020204020204" charset="-122"/>
                <a:sym typeface="+mn-ea"/>
              </a:rPr>
              <a:t> utils工具类</a:t>
            </a:r>
            <a:endParaRPr kumimoji="0" sz="1800" b="1" i="0" u="none" strike="noStrike" kern="1200" cap="none" spc="0" normalizeH="0" baseline="0" noProof="0" dirty="0">
              <a:ln>
                <a:noFill/>
              </a:ln>
              <a:solidFill>
                <a:prstClr val="black"/>
              </a:solidFill>
              <a:effectLst/>
              <a:uLnTx/>
              <a:uFillTx/>
              <a:latin typeface="Calibri Light" panose="020F0302020204030204"/>
              <a:ea typeface="微软雅黑" panose="020B0503020204020204" charset="-122"/>
              <a:cs typeface="+mn-cs"/>
            </a:endParaRPr>
          </a:p>
        </p:txBody>
      </p:sp>
      <p:sp>
        <p:nvSpPr>
          <p:cNvPr id="7" name="AutoShape 126"/>
          <p:cNvSpPr/>
          <p:nvPr/>
        </p:nvSpPr>
        <p:spPr bwMode="auto">
          <a:xfrm>
            <a:off x="7564670" y="850638"/>
            <a:ext cx="626564" cy="62656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3499" y="14850"/>
                </a:moveTo>
                <a:cubicBezTo>
                  <a:pt x="9772" y="14850"/>
                  <a:pt x="6749" y="11827"/>
                  <a:pt x="6749" y="8100"/>
                </a:cubicBezTo>
                <a:cubicBezTo>
                  <a:pt x="6749" y="4372"/>
                  <a:pt x="9772" y="1350"/>
                  <a:pt x="13499" y="1350"/>
                </a:cubicBezTo>
                <a:cubicBezTo>
                  <a:pt x="17227" y="1350"/>
                  <a:pt x="20249" y="4372"/>
                  <a:pt x="20249" y="8100"/>
                </a:cubicBezTo>
                <a:cubicBezTo>
                  <a:pt x="20249" y="11827"/>
                  <a:pt x="17227" y="14850"/>
                  <a:pt x="13499" y="14850"/>
                </a:cubicBezTo>
                <a:moveTo>
                  <a:pt x="3236" y="20042"/>
                </a:moveTo>
                <a:cubicBezTo>
                  <a:pt x="3019" y="20266"/>
                  <a:pt x="2718" y="20408"/>
                  <a:pt x="2382" y="20408"/>
                </a:cubicBezTo>
                <a:cubicBezTo>
                  <a:pt x="1724" y="20408"/>
                  <a:pt x="1191" y="19875"/>
                  <a:pt x="1191" y="19218"/>
                </a:cubicBezTo>
                <a:cubicBezTo>
                  <a:pt x="1191" y="18881"/>
                  <a:pt x="1332" y="18580"/>
                  <a:pt x="1557" y="18363"/>
                </a:cubicBezTo>
                <a:lnTo>
                  <a:pt x="1551" y="18358"/>
                </a:lnTo>
                <a:lnTo>
                  <a:pt x="6996" y="12913"/>
                </a:lnTo>
                <a:cubicBezTo>
                  <a:pt x="7472" y="13555"/>
                  <a:pt x="8039" y="14122"/>
                  <a:pt x="8680" y="14599"/>
                </a:cubicBezTo>
                <a:cubicBezTo>
                  <a:pt x="8680" y="14599"/>
                  <a:pt x="3236" y="20042"/>
                  <a:pt x="3236" y="20042"/>
                </a:cubicBezTo>
                <a:close/>
                <a:moveTo>
                  <a:pt x="13499" y="0"/>
                </a:moveTo>
                <a:cubicBezTo>
                  <a:pt x="9026" y="0"/>
                  <a:pt x="5399" y="3626"/>
                  <a:pt x="5399" y="8100"/>
                </a:cubicBezTo>
                <a:cubicBezTo>
                  <a:pt x="5399" y="9467"/>
                  <a:pt x="5742" y="10754"/>
                  <a:pt x="6341" y="11884"/>
                </a:cubicBezTo>
                <a:lnTo>
                  <a:pt x="709" y="17515"/>
                </a:lnTo>
                <a:lnTo>
                  <a:pt x="713" y="17520"/>
                </a:lnTo>
                <a:cubicBezTo>
                  <a:pt x="274" y="17953"/>
                  <a:pt x="0" y="18552"/>
                  <a:pt x="0" y="19218"/>
                </a:cubicBezTo>
                <a:cubicBezTo>
                  <a:pt x="0" y="20533"/>
                  <a:pt x="1066" y="21599"/>
                  <a:pt x="2382" y="21599"/>
                </a:cubicBezTo>
                <a:cubicBezTo>
                  <a:pt x="3047" y="21599"/>
                  <a:pt x="3647" y="21326"/>
                  <a:pt x="4079" y="20885"/>
                </a:cubicBezTo>
                <a:lnTo>
                  <a:pt x="4078" y="20884"/>
                </a:lnTo>
                <a:lnTo>
                  <a:pt x="9708" y="15255"/>
                </a:lnTo>
                <a:cubicBezTo>
                  <a:pt x="10839" y="15856"/>
                  <a:pt x="12128" y="16200"/>
                  <a:pt x="13499" y="16200"/>
                </a:cubicBezTo>
                <a:cubicBezTo>
                  <a:pt x="17973" y="16200"/>
                  <a:pt x="21600" y="12573"/>
                  <a:pt x="21600" y="8100"/>
                </a:cubicBezTo>
                <a:cubicBezTo>
                  <a:pt x="21600" y="3626"/>
                  <a:pt x="17973" y="0"/>
                  <a:pt x="13499" y="0"/>
                </a:cubicBezTo>
              </a:path>
            </a:pathLst>
          </a:custGeom>
          <a:solidFill>
            <a:schemeClr val="bg1"/>
          </a:solidFill>
          <a:ln>
            <a:noFill/>
          </a:ln>
          <a:effectLst/>
        </p:spPr>
        <p:txBody>
          <a:bodyPr lIns="19050" tIns="19050" rIns="19050" bIns="19050" anchor="ctr"/>
          <a:lstStyle/>
          <a:p>
            <a:pPr algn="ctr" defTabSz="228600" fontAlgn="base" hangingPunct="0">
              <a:spcBef>
                <a:spcPct val="0"/>
              </a:spcBef>
              <a:spcAft>
                <a:spcPct val="0"/>
              </a:spcAft>
              <a:defRPr/>
            </a:pPr>
            <a:endParaRPr lang="en-US" sz="1500" kern="0" dirty="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9" name="文本框 8"/>
          <p:cNvSpPr txBox="1"/>
          <p:nvPr/>
        </p:nvSpPr>
        <p:spPr>
          <a:xfrm>
            <a:off x="753745" y="1742440"/>
            <a:ext cx="3506470" cy="1014730"/>
          </a:xfrm>
          <a:prstGeom prst="rect">
            <a:avLst/>
          </a:prstGeom>
          <a:noFill/>
        </p:spPr>
        <p:txBody>
          <a:bodyPr wrap="square" rtlCol="0">
            <a:spAutoFit/>
          </a:bodyPr>
          <a:lstStyle/>
          <a:p>
            <a:r>
              <a:rPr lang="zh-CN" altLang="en-US">
                <a:solidFill>
                  <a:srgbClr val="C00000"/>
                </a:solidFill>
                <a:latin typeface="宋体" panose="02010600030101010101" pitchFamily="2" charset="-122"/>
                <a:ea typeface="宋体" panose="02010600030101010101" pitchFamily="2" charset="-122"/>
                <a:sym typeface="+mn-ea"/>
              </a:rPr>
              <a:t>◎</a:t>
            </a:r>
            <a:r>
              <a:rPr lang="zh-CN" altLang="en-US" sz="1400"/>
              <a:t>Md5Util页面提供了一些用于处理MD5哈希的方法。主要功能包括生成字符串的MD5哈希值、检查一个字符串的MD5哈希值是否与已知的MD5哈希值匹配。</a:t>
            </a:r>
            <a:endParaRPr lang="zh-CN" altLang="en-US" sz="1400"/>
          </a:p>
        </p:txBody>
      </p:sp>
      <p:pic>
        <p:nvPicPr>
          <p:cNvPr id="2" name="图片 1"/>
          <p:cNvPicPr>
            <a:picLocks noChangeAspect="1"/>
          </p:cNvPicPr>
          <p:nvPr/>
        </p:nvPicPr>
        <p:blipFill>
          <a:blip r:embed="rId1"/>
          <a:stretch>
            <a:fillRect/>
          </a:stretch>
        </p:blipFill>
        <p:spPr>
          <a:xfrm>
            <a:off x="4347210" y="200025"/>
            <a:ext cx="4768850" cy="4744085"/>
          </a:xfrm>
          <a:prstGeom prst="rect">
            <a:avLst/>
          </a:prstGeom>
        </p:spPr>
      </p:pic>
    </p:spTree>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548640" y="522351"/>
            <a:ext cx="8046720" cy="4098798"/>
          </a:xfrm>
          <a:prstGeom prst="rect">
            <a:avLst/>
          </a:prstGeom>
          <a:solidFill>
            <a:schemeClr val="bg1"/>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Calibri Light" panose="020F0302020204030204"/>
              <a:ea typeface="微软雅黑" panose="020B0503020204020204" charset="-122"/>
              <a:cs typeface="+mn-cs"/>
            </a:endParaRPr>
          </a:p>
        </p:txBody>
      </p:sp>
      <p:sp>
        <p:nvSpPr>
          <p:cNvPr id="15" name="椭圆 14"/>
          <p:cNvSpPr/>
          <p:nvPr/>
        </p:nvSpPr>
        <p:spPr>
          <a:xfrm>
            <a:off x="7489" y="35100"/>
            <a:ext cx="1185567" cy="1201571"/>
          </a:xfrm>
          <a:prstGeom prst="ellipse">
            <a:avLst/>
          </a:prstGeom>
          <a:solidFill>
            <a:schemeClr val="accent1"/>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Calibri Light" panose="020F0302020204030204"/>
              <a:ea typeface="微软雅黑" panose="020B0503020204020204" charset="-122"/>
              <a:cs typeface="+mn-cs"/>
            </a:endParaRPr>
          </a:p>
        </p:txBody>
      </p:sp>
      <p:sp>
        <p:nvSpPr>
          <p:cNvPr id="23" name="矩形 22"/>
          <p:cNvSpPr/>
          <p:nvPr/>
        </p:nvSpPr>
        <p:spPr>
          <a:xfrm>
            <a:off x="3144264" y="2110758"/>
            <a:ext cx="184731" cy="646331"/>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3600" b="1" i="0" u="none" strike="noStrike" kern="100" cap="none" spc="0" normalizeH="0" baseline="0" noProof="0" dirty="0">
              <a:ln>
                <a:noFill/>
              </a:ln>
              <a:solidFill>
                <a:srgbClr val="222B34"/>
              </a:solidFill>
              <a:effectLst/>
              <a:uLnTx/>
              <a:uFillTx/>
              <a:latin typeface="微软雅黑" panose="020B0503020204020204" charset="-122"/>
              <a:ea typeface="微软雅黑" panose="020B0503020204020204" charset="-122"/>
              <a:cs typeface="Times New Roman" panose="02020603050405020304" pitchFamily="18" charset="0"/>
            </a:endParaRPr>
          </a:p>
        </p:txBody>
      </p:sp>
      <p:sp>
        <p:nvSpPr>
          <p:cNvPr id="30" name="矩形 29"/>
          <p:cNvSpPr/>
          <p:nvPr/>
        </p:nvSpPr>
        <p:spPr>
          <a:xfrm>
            <a:off x="3144264" y="2733086"/>
            <a:ext cx="184731" cy="461665"/>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en-US" altLang="zh-CN" sz="2400" b="0" i="0" u="none" strike="noStrike" kern="100" cap="none" spc="0" normalizeH="0" baseline="0" noProof="0" dirty="0">
              <a:ln>
                <a:noFill/>
              </a:ln>
              <a:solidFill>
                <a:srgbClr val="222B34"/>
              </a:solidFill>
              <a:effectLst/>
              <a:uLnTx/>
              <a:uFillTx/>
              <a:latin typeface="Arial" panose="020B0604020202020204"/>
              <a:ea typeface="微软雅黑" panose="020B0503020204020204" charset="-122"/>
              <a:cs typeface="Times New Roman" panose="02020603050405020304" pitchFamily="18" charset="0"/>
            </a:endParaRPr>
          </a:p>
        </p:txBody>
      </p:sp>
      <p:sp>
        <p:nvSpPr>
          <p:cNvPr id="6" name="AutoShape 59"/>
          <p:cNvSpPr/>
          <p:nvPr/>
        </p:nvSpPr>
        <p:spPr bwMode="auto">
          <a:xfrm>
            <a:off x="100960" y="248906"/>
            <a:ext cx="779757" cy="772764"/>
          </a:xfrm>
          <a:custGeom>
            <a:avLst/>
            <a:gdLst>
              <a:gd name="T0" fmla="+- 0 10794 23"/>
              <a:gd name="T1" fmla="*/ T0 w 21543"/>
              <a:gd name="T2" fmla="*/ 10800 h 21600"/>
              <a:gd name="T3" fmla="+- 0 10794 23"/>
              <a:gd name="T4" fmla="*/ T3 w 21543"/>
              <a:gd name="T5" fmla="*/ 10800 h 21600"/>
              <a:gd name="T6" fmla="+- 0 10794 23"/>
              <a:gd name="T7" fmla="*/ T6 w 21543"/>
              <a:gd name="T8" fmla="*/ 10800 h 21600"/>
              <a:gd name="T9" fmla="+- 0 10794 23"/>
              <a:gd name="T10" fmla="*/ T9 w 21543"/>
              <a:gd name="T11" fmla="*/ 10800 h 21600"/>
            </a:gdLst>
            <a:ahLst/>
            <a:cxnLst>
              <a:cxn ang="0">
                <a:pos x="T1" y="T2"/>
              </a:cxn>
              <a:cxn ang="0">
                <a:pos x="T4" y="T5"/>
              </a:cxn>
              <a:cxn ang="0">
                <a:pos x="T7" y="T8"/>
              </a:cxn>
              <a:cxn ang="0">
                <a:pos x="T10" y="T11"/>
              </a:cxn>
            </a:cxnLst>
            <a:rect l="0" t="0" r="r" b="b"/>
            <a:pathLst>
              <a:path w="21543" h="21600">
                <a:moveTo>
                  <a:pt x="16976" y="19986"/>
                </a:moveTo>
                <a:lnTo>
                  <a:pt x="11226" y="17680"/>
                </a:lnTo>
                <a:cubicBezTo>
                  <a:pt x="11088" y="17626"/>
                  <a:pt x="10946" y="17608"/>
                  <a:pt x="10806" y="17600"/>
                </a:cubicBezTo>
                <a:lnTo>
                  <a:pt x="19660" y="3837"/>
                </a:lnTo>
                <a:cubicBezTo>
                  <a:pt x="19660" y="3837"/>
                  <a:pt x="16976" y="19986"/>
                  <a:pt x="16976" y="19986"/>
                </a:cubicBezTo>
                <a:close/>
                <a:moveTo>
                  <a:pt x="6859" y="16244"/>
                </a:moveTo>
                <a:cubicBezTo>
                  <a:pt x="6858" y="16242"/>
                  <a:pt x="6855" y="16240"/>
                  <a:pt x="6854" y="16238"/>
                </a:cubicBezTo>
                <a:lnTo>
                  <a:pt x="19606" y="2552"/>
                </a:lnTo>
                <a:lnTo>
                  <a:pt x="8735" y="19536"/>
                </a:lnTo>
                <a:cubicBezTo>
                  <a:pt x="8735" y="19536"/>
                  <a:pt x="6859" y="16244"/>
                  <a:pt x="6859" y="16244"/>
                </a:cubicBezTo>
                <a:close/>
                <a:moveTo>
                  <a:pt x="2111" y="14024"/>
                </a:moveTo>
                <a:lnTo>
                  <a:pt x="17712" y="3595"/>
                </a:lnTo>
                <a:lnTo>
                  <a:pt x="6369" y="15770"/>
                </a:lnTo>
                <a:cubicBezTo>
                  <a:pt x="6309" y="15734"/>
                  <a:pt x="6256" y="15687"/>
                  <a:pt x="6190" y="15660"/>
                </a:cubicBezTo>
                <a:cubicBezTo>
                  <a:pt x="6190" y="15660"/>
                  <a:pt x="2111" y="14024"/>
                  <a:pt x="2111" y="14024"/>
                </a:cubicBezTo>
                <a:close/>
                <a:moveTo>
                  <a:pt x="21234" y="108"/>
                </a:moveTo>
                <a:cubicBezTo>
                  <a:pt x="21123" y="35"/>
                  <a:pt x="20996" y="0"/>
                  <a:pt x="20868" y="0"/>
                </a:cubicBezTo>
                <a:cubicBezTo>
                  <a:pt x="20738" y="0"/>
                  <a:pt x="20608" y="36"/>
                  <a:pt x="20495" y="113"/>
                </a:cubicBezTo>
                <a:lnTo>
                  <a:pt x="299" y="13613"/>
                </a:lnTo>
                <a:cubicBezTo>
                  <a:pt x="91" y="13751"/>
                  <a:pt x="-23" y="13995"/>
                  <a:pt x="3" y="14244"/>
                </a:cubicBezTo>
                <a:cubicBezTo>
                  <a:pt x="28" y="14494"/>
                  <a:pt x="190" y="14708"/>
                  <a:pt x="422" y="14801"/>
                </a:cubicBezTo>
                <a:lnTo>
                  <a:pt x="5689" y="16914"/>
                </a:lnTo>
                <a:lnTo>
                  <a:pt x="8166" y="21259"/>
                </a:lnTo>
                <a:cubicBezTo>
                  <a:pt x="8284" y="21468"/>
                  <a:pt x="8505" y="21597"/>
                  <a:pt x="8743" y="21599"/>
                </a:cubicBezTo>
                <a:lnTo>
                  <a:pt x="8751" y="21599"/>
                </a:lnTo>
                <a:cubicBezTo>
                  <a:pt x="8987" y="21599"/>
                  <a:pt x="9206" y="21474"/>
                  <a:pt x="9328" y="21271"/>
                </a:cubicBezTo>
                <a:lnTo>
                  <a:pt x="10726" y="18934"/>
                </a:lnTo>
                <a:lnTo>
                  <a:pt x="17253" y="21551"/>
                </a:lnTo>
                <a:cubicBezTo>
                  <a:pt x="17332" y="21584"/>
                  <a:pt x="17418" y="21599"/>
                  <a:pt x="17502" y="21599"/>
                </a:cubicBezTo>
                <a:cubicBezTo>
                  <a:pt x="17617" y="21599"/>
                  <a:pt x="17731" y="21571"/>
                  <a:pt x="17832" y="21512"/>
                </a:cubicBezTo>
                <a:cubicBezTo>
                  <a:pt x="18010" y="21412"/>
                  <a:pt x="18133" y="21238"/>
                  <a:pt x="18167" y="21035"/>
                </a:cubicBezTo>
                <a:lnTo>
                  <a:pt x="21533" y="785"/>
                </a:lnTo>
                <a:cubicBezTo>
                  <a:pt x="21576" y="520"/>
                  <a:pt x="21459" y="254"/>
                  <a:pt x="21234" y="108"/>
                </a:cubicBezTo>
              </a:path>
            </a:pathLst>
          </a:custGeom>
          <a:solidFill>
            <a:sysClr val="window" lastClr="FFFFFF"/>
          </a:solidFill>
          <a:ln>
            <a:noFill/>
          </a:ln>
          <a:effec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dirty="0">
              <a:ln>
                <a:noFill/>
              </a:ln>
              <a:solidFill>
                <a:srgbClr val="FFFFFF"/>
              </a:solidFill>
              <a:effectLst>
                <a:outerShdw blurRad="38100" dist="38100" dir="2700000" algn="tl">
                  <a:srgbClr val="000000"/>
                </a:outerShdw>
              </a:effectLst>
              <a:uLnTx/>
              <a:uFillTx/>
              <a:latin typeface="Gill Sans" charset="0"/>
              <a:ea typeface="宋体" panose="02010600030101010101" pitchFamily="2" charset="-122"/>
              <a:cs typeface="+mn-cs"/>
              <a:sym typeface="Gill Sans" charset="0"/>
            </a:endParaRPr>
          </a:p>
        </p:txBody>
      </p:sp>
      <p:sp>
        <p:nvSpPr>
          <p:cNvPr id="4" name="文本框 3"/>
          <p:cNvSpPr txBox="1"/>
          <p:nvPr/>
        </p:nvSpPr>
        <p:spPr>
          <a:xfrm flipH="1">
            <a:off x="1725930" y="69850"/>
            <a:ext cx="3213735" cy="36830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lang="en-US" b="1" noProof="0" dirty="0">
                <a:ln>
                  <a:noFill/>
                </a:ln>
                <a:solidFill>
                  <a:prstClr val="black"/>
                </a:solidFill>
                <a:effectLst/>
                <a:uLnTx/>
                <a:uFillTx/>
                <a:latin typeface="Calibri Light" panose="020F0302020204030204"/>
                <a:ea typeface="微软雅黑" panose="020B0503020204020204" charset="-122"/>
                <a:sym typeface="+mn-ea"/>
              </a:rPr>
              <a:t>(8)</a:t>
            </a:r>
            <a:r>
              <a:rPr b="1" noProof="0" dirty="0">
                <a:ln>
                  <a:noFill/>
                </a:ln>
                <a:solidFill>
                  <a:prstClr val="black"/>
                </a:solidFill>
                <a:effectLst/>
                <a:uLnTx/>
                <a:uFillTx/>
                <a:latin typeface="Calibri Light" panose="020F0302020204030204"/>
                <a:ea typeface="微软雅黑" panose="020B0503020204020204" charset="-122"/>
                <a:sym typeface="+mn-ea"/>
              </a:rPr>
              <a:t> utils工具类</a:t>
            </a:r>
            <a:endParaRPr kumimoji="0" sz="1800" b="1" i="0" u="none" strike="noStrike" kern="1200" cap="none" spc="0" normalizeH="0" baseline="0" noProof="0" dirty="0">
              <a:ln>
                <a:noFill/>
              </a:ln>
              <a:solidFill>
                <a:prstClr val="black"/>
              </a:solidFill>
              <a:effectLst/>
              <a:uLnTx/>
              <a:uFillTx/>
              <a:latin typeface="Calibri Light" panose="020F0302020204030204"/>
              <a:ea typeface="微软雅黑" panose="020B0503020204020204" charset="-122"/>
              <a:cs typeface="+mn-cs"/>
            </a:endParaRPr>
          </a:p>
        </p:txBody>
      </p:sp>
      <p:sp>
        <p:nvSpPr>
          <p:cNvPr id="7" name="AutoShape 126"/>
          <p:cNvSpPr/>
          <p:nvPr/>
        </p:nvSpPr>
        <p:spPr bwMode="auto">
          <a:xfrm>
            <a:off x="7564670" y="850638"/>
            <a:ext cx="626564" cy="62656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3499" y="14850"/>
                </a:moveTo>
                <a:cubicBezTo>
                  <a:pt x="9772" y="14850"/>
                  <a:pt x="6749" y="11827"/>
                  <a:pt x="6749" y="8100"/>
                </a:cubicBezTo>
                <a:cubicBezTo>
                  <a:pt x="6749" y="4372"/>
                  <a:pt x="9772" y="1350"/>
                  <a:pt x="13499" y="1350"/>
                </a:cubicBezTo>
                <a:cubicBezTo>
                  <a:pt x="17227" y="1350"/>
                  <a:pt x="20249" y="4372"/>
                  <a:pt x="20249" y="8100"/>
                </a:cubicBezTo>
                <a:cubicBezTo>
                  <a:pt x="20249" y="11827"/>
                  <a:pt x="17227" y="14850"/>
                  <a:pt x="13499" y="14850"/>
                </a:cubicBezTo>
                <a:moveTo>
                  <a:pt x="3236" y="20042"/>
                </a:moveTo>
                <a:cubicBezTo>
                  <a:pt x="3019" y="20266"/>
                  <a:pt x="2718" y="20408"/>
                  <a:pt x="2382" y="20408"/>
                </a:cubicBezTo>
                <a:cubicBezTo>
                  <a:pt x="1724" y="20408"/>
                  <a:pt x="1191" y="19875"/>
                  <a:pt x="1191" y="19218"/>
                </a:cubicBezTo>
                <a:cubicBezTo>
                  <a:pt x="1191" y="18881"/>
                  <a:pt x="1332" y="18580"/>
                  <a:pt x="1557" y="18363"/>
                </a:cubicBezTo>
                <a:lnTo>
                  <a:pt x="1551" y="18358"/>
                </a:lnTo>
                <a:lnTo>
                  <a:pt x="6996" y="12913"/>
                </a:lnTo>
                <a:cubicBezTo>
                  <a:pt x="7472" y="13555"/>
                  <a:pt x="8039" y="14122"/>
                  <a:pt x="8680" y="14599"/>
                </a:cubicBezTo>
                <a:cubicBezTo>
                  <a:pt x="8680" y="14599"/>
                  <a:pt x="3236" y="20042"/>
                  <a:pt x="3236" y="20042"/>
                </a:cubicBezTo>
                <a:close/>
                <a:moveTo>
                  <a:pt x="13499" y="0"/>
                </a:moveTo>
                <a:cubicBezTo>
                  <a:pt x="9026" y="0"/>
                  <a:pt x="5399" y="3626"/>
                  <a:pt x="5399" y="8100"/>
                </a:cubicBezTo>
                <a:cubicBezTo>
                  <a:pt x="5399" y="9467"/>
                  <a:pt x="5742" y="10754"/>
                  <a:pt x="6341" y="11884"/>
                </a:cubicBezTo>
                <a:lnTo>
                  <a:pt x="709" y="17515"/>
                </a:lnTo>
                <a:lnTo>
                  <a:pt x="713" y="17520"/>
                </a:lnTo>
                <a:cubicBezTo>
                  <a:pt x="274" y="17953"/>
                  <a:pt x="0" y="18552"/>
                  <a:pt x="0" y="19218"/>
                </a:cubicBezTo>
                <a:cubicBezTo>
                  <a:pt x="0" y="20533"/>
                  <a:pt x="1066" y="21599"/>
                  <a:pt x="2382" y="21599"/>
                </a:cubicBezTo>
                <a:cubicBezTo>
                  <a:pt x="3047" y="21599"/>
                  <a:pt x="3647" y="21326"/>
                  <a:pt x="4079" y="20885"/>
                </a:cubicBezTo>
                <a:lnTo>
                  <a:pt x="4078" y="20884"/>
                </a:lnTo>
                <a:lnTo>
                  <a:pt x="9708" y="15255"/>
                </a:lnTo>
                <a:cubicBezTo>
                  <a:pt x="10839" y="15856"/>
                  <a:pt x="12128" y="16200"/>
                  <a:pt x="13499" y="16200"/>
                </a:cubicBezTo>
                <a:cubicBezTo>
                  <a:pt x="17973" y="16200"/>
                  <a:pt x="21600" y="12573"/>
                  <a:pt x="21600" y="8100"/>
                </a:cubicBezTo>
                <a:cubicBezTo>
                  <a:pt x="21600" y="3626"/>
                  <a:pt x="17973" y="0"/>
                  <a:pt x="13499" y="0"/>
                </a:cubicBezTo>
              </a:path>
            </a:pathLst>
          </a:custGeom>
          <a:solidFill>
            <a:schemeClr val="bg1"/>
          </a:solidFill>
          <a:ln>
            <a:noFill/>
          </a:ln>
          <a:effectLst/>
        </p:spPr>
        <p:txBody>
          <a:bodyPr lIns="19050" tIns="19050" rIns="19050" bIns="19050" anchor="ctr"/>
          <a:lstStyle/>
          <a:p>
            <a:pPr algn="ctr" defTabSz="228600" fontAlgn="base" hangingPunct="0">
              <a:spcBef>
                <a:spcPct val="0"/>
              </a:spcBef>
              <a:spcAft>
                <a:spcPct val="0"/>
              </a:spcAft>
              <a:defRPr/>
            </a:pPr>
            <a:endParaRPr lang="en-US" sz="1500" kern="0" dirty="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9" name="文本框 8"/>
          <p:cNvSpPr txBox="1"/>
          <p:nvPr/>
        </p:nvSpPr>
        <p:spPr>
          <a:xfrm>
            <a:off x="619760" y="1614170"/>
            <a:ext cx="3565525" cy="1229995"/>
          </a:xfrm>
          <a:prstGeom prst="rect">
            <a:avLst/>
          </a:prstGeom>
          <a:noFill/>
        </p:spPr>
        <p:txBody>
          <a:bodyPr wrap="square" rtlCol="0">
            <a:spAutoFit/>
          </a:bodyPr>
          <a:lstStyle/>
          <a:p>
            <a:r>
              <a:rPr lang="zh-CN" altLang="en-US">
                <a:solidFill>
                  <a:srgbClr val="C00000"/>
                </a:solidFill>
                <a:latin typeface="宋体" panose="02010600030101010101" pitchFamily="2" charset="-122"/>
                <a:ea typeface="宋体" panose="02010600030101010101" pitchFamily="2" charset="-122"/>
                <a:sym typeface="+mn-ea"/>
              </a:rPr>
              <a:t>◎</a:t>
            </a:r>
            <a:r>
              <a:rPr lang="zh-CN" altLang="en-US" sz="1400"/>
              <a:t>ThreadLocalUtil页面提供了对ThreadLocal对象的操作，包括获取、设置和清除ThreadLocal的值。用于在多线程环境下存储和管理线程局部变量，以避免线程间的数据冲突和内存泄漏。</a:t>
            </a:r>
            <a:endParaRPr lang="zh-CN" altLang="en-US" sz="1400"/>
          </a:p>
        </p:txBody>
      </p:sp>
      <p:pic>
        <p:nvPicPr>
          <p:cNvPr id="2" name="图片 1"/>
          <p:cNvPicPr>
            <a:picLocks noChangeAspect="1"/>
          </p:cNvPicPr>
          <p:nvPr/>
        </p:nvPicPr>
        <p:blipFill>
          <a:blip r:embed="rId1"/>
          <a:stretch>
            <a:fillRect/>
          </a:stretch>
        </p:blipFill>
        <p:spPr>
          <a:xfrm>
            <a:off x="4263390" y="156210"/>
            <a:ext cx="4770120" cy="4830445"/>
          </a:xfrm>
          <a:prstGeom prst="rect">
            <a:avLst/>
          </a:prstGeom>
        </p:spPr>
      </p:pic>
    </p:spTree>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548640" y="546354"/>
            <a:ext cx="8046720" cy="4098798"/>
          </a:xfrm>
          <a:prstGeom prst="rect">
            <a:avLst/>
          </a:prstGeom>
          <a:solidFill>
            <a:schemeClr val="bg1"/>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1059299" y="1588576"/>
            <a:ext cx="1796181" cy="1796181"/>
          </a:xfrm>
          <a:prstGeom prst="ellipse">
            <a:avLst/>
          </a:prstGeom>
          <a:solidFill>
            <a:schemeClr val="accent1"/>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3" name="矩形 22"/>
          <p:cNvSpPr/>
          <p:nvPr/>
        </p:nvSpPr>
        <p:spPr>
          <a:xfrm>
            <a:off x="3144264" y="2173974"/>
            <a:ext cx="1107996" cy="646331"/>
          </a:xfrm>
          <a:prstGeom prst="rect">
            <a:avLst/>
          </a:prstGeom>
        </p:spPr>
        <p:txBody>
          <a:bodyPr wrap="none">
            <a:spAutoFit/>
          </a:bodyPr>
          <a:lstStyle/>
          <a:p>
            <a:pPr>
              <a:spcAft>
                <a:spcPts val="0"/>
              </a:spcAft>
            </a:pPr>
            <a:r>
              <a:rPr lang="zh-CN" altLang="en-US" sz="3600" b="1" kern="100" dirty="0">
                <a:solidFill>
                  <a:schemeClr val="accent1"/>
                </a:solidFill>
                <a:latin typeface="+mn-ea"/>
                <a:cs typeface="Times New Roman" panose="02020603050405020304" pitchFamily="18" charset="0"/>
              </a:rPr>
              <a:t>总结</a:t>
            </a:r>
            <a:endParaRPr lang="zh-CN" altLang="en-US" sz="3600" b="1" kern="100" dirty="0">
              <a:solidFill>
                <a:schemeClr val="accent1"/>
              </a:solidFill>
              <a:latin typeface="+mn-ea"/>
              <a:cs typeface="Times New Roman" panose="02020603050405020304" pitchFamily="18" charset="0"/>
            </a:endParaRPr>
          </a:p>
        </p:txBody>
      </p:sp>
      <p:sp>
        <p:nvSpPr>
          <p:cNvPr id="6" name="AutoShape 59"/>
          <p:cNvSpPr/>
          <p:nvPr/>
        </p:nvSpPr>
        <p:spPr bwMode="auto">
          <a:xfrm>
            <a:off x="1518296" y="2047541"/>
            <a:ext cx="779757" cy="772764"/>
          </a:xfrm>
          <a:custGeom>
            <a:avLst/>
            <a:gdLst>
              <a:gd name="T0" fmla="+- 0 10794 23"/>
              <a:gd name="T1" fmla="*/ T0 w 21543"/>
              <a:gd name="T2" fmla="*/ 10800 h 21600"/>
              <a:gd name="T3" fmla="+- 0 10794 23"/>
              <a:gd name="T4" fmla="*/ T3 w 21543"/>
              <a:gd name="T5" fmla="*/ 10800 h 21600"/>
              <a:gd name="T6" fmla="+- 0 10794 23"/>
              <a:gd name="T7" fmla="*/ T6 w 21543"/>
              <a:gd name="T8" fmla="*/ 10800 h 21600"/>
              <a:gd name="T9" fmla="+- 0 10794 23"/>
              <a:gd name="T10" fmla="*/ T9 w 21543"/>
              <a:gd name="T11" fmla="*/ 10800 h 21600"/>
            </a:gdLst>
            <a:ahLst/>
            <a:cxnLst>
              <a:cxn ang="0">
                <a:pos x="T1" y="T2"/>
              </a:cxn>
              <a:cxn ang="0">
                <a:pos x="T4" y="T5"/>
              </a:cxn>
              <a:cxn ang="0">
                <a:pos x="T7" y="T8"/>
              </a:cxn>
              <a:cxn ang="0">
                <a:pos x="T10" y="T11"/>
              </a:cxn>
            </a:cxnLst>
            <a:rect l="0" t="0" r="r" b="b"/>
            <a:pathLst>
              <a:path w="21543" h="21600">
                <a:moveTo>
                  <a:pt x="16976" y="19986"/>
                </a:moveTo>
                <a:lnTo>
                  <a:pt x="11226" y="17680"/>
                </a:lnTo>
                <a:cubicBezTo>
                  <a:pt x="11088" y="17626"/>
                  <a:pt x="10946" y="17608"/>
                  <a:pt x="10806" y="17600"/>
                </a:cubicBezTo>
                <a:lnTo>
                  <a:pt x="19660" y="3837"/>
                </a:lnTo>
                <a:cubicBezTo>
                  <a:pt x="19660" y="3837"/>
                  <a:pt x="16976" y="19986"/>
                  <a:pt x="16976" y="19986"/>
                </a:cubicBezTo>
                <a:close/>
                <a:moveTo>
                  <a:pt x="6859" y="16244"/>
                </a:moveTo>
                <a:cubicBezTo>
                  <a:pt x="6858" y="16242"/>
                  <a:pt x="6855" y="16240"/>
                  <a:pt x="6854" y="16238"/>
                </a:cubicBezTo>
                <a:lnTo>
                  <a:pt x="19606" y="2552"/>
                </a:lnTo>
                <a:lnTo>
                  <a:pt x="8735" y="19536"/>
                </a:lnTo>
                <a:cubicBezTo>
                  <a:pt x="8735" y="19536"/>
                  <a:pt x="6859" y="16244"/>
                  <a:pt x="6859" y="16244"/>
                </a:cubicBezTo>
                <a:close/>
                <a:moveTo>
                  <a:pt x="2111" y="14024"/>
                </a:moveTo>
                <a:lnTo>
                  <a:pt x="17712" y="3595"/>
                </a:lnTo>
                <a:lnTo>
                  <a:pt x="6369" y="15770"/>
                </a:lnTo>
                <a:cubicBezTo>
                  <a:pt x="6309" y="15734"/>
                  <a:pt x="6256" y="15687"/>
                  <a:pt x="6190" y="15660"/>
                </a:cubicBezTo>
                <a:cubicBezTo>
                  <a:pt x="6190" y="15660"/>
                  <a:pt x="2111" y="14024"/>
                  <a:pt x="2111" y="14024"/>
                </a:cubicBezTo>
                <a:close/>
                <a:moveTo>
                  <a:pt x="21234" y="108"/>
                </a:moveTo>
                <a:cubicBezTo>
                  <a:pt x="21123" y="35"/>
                  <a:pt x="20996" y="0"/>
                  <a:pt x="20868" y="0"/>
                </a:cubicBezTo>
                <a:cubicBezTo>
                  <a:pt x="20738" y="0"/>
                  <a:pt x="20608" y="36"/>
                  <a:pt x="20495" y="113"/>
                </a:cubicBezTo>
                <a:lnTo>
                  <a:pt x="299" y="13613"/>
                </a:lnTo>
                <a:cubicBezTo>
                  <a:pt x="91" y="13751"/>
                  <a:pt x="-23" y="13995"/>
                  <a:pt x="3" y="14244"/>
                </a:cubicBezTo>
                <a:cubicBezTo>
                  <a:pt x="28" y="14494"/>
                  <a:pt x="190" y="14708"/>
                  <a:pt x="422" y="14801"/>
                </a:cubicBezTo>
                <a:lnTo>
                  <a:pt x="5689" y="16914"/>
                </a:lnTo>
                <a:lnTo>
                  <a:pt x="8166" y="21259"/>
                </a:lnTo>
                <a:cubicBezTo>
                  <a:pt x="8284" y="21468"/>
                  <a:pt x="8505" y="21597"/>
                  <a:pt x="8743" y="21599"/>
                </a:cubicBezTo>
                <a:lnTo>
                  <a:pt x="8751" y="21599"/>
                </a:lnTo>
                <a:cubicBezTo>
                  <a:pt x="8987" y="21599"/>
                  <a:pt x="9206" y="21474"/>
                  <a:pt x="9328" y="21271"/>
                </a:cubicBezTo>
                <a:lnTo>
                  <a:pt x="10726" y="18934"/>
                </a:lnTo>
                <a:lnTo>
                  <a:pt x="17253" y="21551"/>
                </a:lnTo>
                <a:cubicBezTo>
                  <a:pt x="17332" y="21584"/>
                  <a:pt x="17418" y="21599"/>
                  <a:pt x="17502" y="21599"/>
                </a:cubicBezTo>
                <a:cubicBezTo>
                  <a:pt x="17617" y="21599"/>
                  <a:pt x="17731" y="21571"/>
                  <a:pt x="17832" y="21512"/>
                </a:cubicBezTo>
                <a:cubicBezTo>
                  <a:pt x="18010" y="21412"/>
                  <a:pt x="18133" y="21238"/>
                  <a:pt x="18167" y="21035"/>
                </a:cubicBezTo>
                <a:lnTo>
                  <a:pt x="21533" y="785"/>
                </a:lnTo>
                <a:cubicBezTo>
                  <a:pt x="21576" y="520"/>
                  <a:pt x="21459" y="254"/>
                  <a:pt x="21234" y="108"/>
                </a:cubicBezTo>
              </a:path>
            </a:pathLst>
          </a:custGeom>
          <a:solidFill>
            <a:sysClr val="window" lastClr="FFFFFF"/>
          </a:solidFill>
          <a:ln>
            <a:noFill/>
          </a:ln>
          <a:effectLst/>
        </p:spPr>
        <p:txBody>
          <a:bodyPr lIns="19050" tIns="19050" rIns="19050" bIns="19050" anchor="ctr"/>
          <a:lstStyle/>
          <a:p>
            <a:pPr algn="ctr" defTabSz="228600" fontAlgn="base" hangingPunct="0">
              <a:spcBef>
                <a:spcPct val="0"/>
              </a:spcBef>
              <a:spcAft>
                <a:spcPct val="0"/>
              </a:spcAft>
              <a:defRPr/>
            </a:pPr>
            <a:endParaRPr lang="en-US" sz="1500" kern="0" dirty="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Tree>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88823" y="375240"/>
            <a:ext cx="697627" cy="400110"/>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lang="zh-CN" altLang="en-US" sz="2000" b="1" kern="100" dirty="0">
                <a:solidFill>
                  <a:srgbClr val="222B34"/>
                </a:solidFill>
                <a:latin typeface="微软雅黑" panose="020B0503020204020204" charset="-122"/>
                <a:ea typeface="微软雅黑" panose="020B0503020204020204" charset="-122"/>
                <a:cs typeface="Times New Roman" panose="02020603050405020304" pitchFamily="18" charset="0"/>
              </a:rPr>
              <a:t>总结</a:t>
            </a:r>
            <a:endParaRPr kumimoji="0" lang="zh-CN" altLang="en-US" sz="2000" b="1" i="0" u="none" strike="noStrike" kern="100" cap="none" spc="0" normalizeH="0" baseline="0" noProof="0" dirty="0">
              <a:ln>
                <a:noFill/>
              </a:ln>
              <a:solidFill>
                <a:srgbClr val="222B34"/>
              </a:solidFill>
              <a:effectLst/>
              <a:uLnTx/>
              <a:uFillTx/>
              <a:latin typeface="微软雅黑" panose="020B0503020204020204" charset="-122"/>
              <a:ea typeface="微软雅黑" panose="020B0503020204020204" charset="-122"/>
              <a:cs typeface="Times New Roman" panose="02020603050405020304" pitchFamily="18" charset="0"/>
            </a:endParaRPr>
          </a:p>
        </p:txBody>
      </p:sp>
      <p:sp>
        <p:nvSpPr>
          <p:cNvPr id="4" name="矩形 3"/>
          <p:cNvSpPr/>
          <p:nvPr/>
        </p:nvSpPr>
        <p:spPr>
          <a:xfrm>
            <a:off x="388823" y="742818"/>
            <a:ext cx="816249" cy="276999"/>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en-US" altLang="zh-CN" sz="1200" b="0" i="0" u="none" strike="noStrike" kern="100" cap="none" spc="0" normalizeH="0" baseline="0" noProof="0" dirty="0">
                <a:ln>
                  <a:noFill/>
                </a:ln>
                <a:solidFill>
                  <a:srgbClr val="222B34"/>
                </a:solidFill>
                <a:effectLst/>
                <a:uLnTx/>
                <a:uFillTx/>
                <a:latin typeface="Arial" panose="020B0604020202020204"/>
                <a:ea typeface="微软雅黑" panose="020B0503020204020204" charset="-122"/>
                <a:cs typeface="Times New Roman" panose="02020603050405020304" pitchFamily="18" charset="0"/>
              </a:rPr>
              <a:t>summary</a:t>
            </a:r>
            <a:endParaRPr kumimoji="0" lang="en-US" altLang="zh-CN" sz="1200" b="0" i="0" u="none" strike="noStrike" kern="100" cap="none" spc="0" normalizeH="0" baseline="0" noProof="0" dirty="0">
              <a:ln>
                <a:noFill/>
              </a:ln>
              <a:solidFill>
                <a:srgbClr val="222B34"/>
              </a:solidFill>
              <a:effectLst/>
              <a:uLnTx/>
              <a:uFillTx/>
              <a:latin typeface="Arial" panose="020B0604020202020204"/>
              <a:ea typeface="微软雅黑" panose="020B0503020204020204" charset="-122"/>
              <a:cs typeface="Times New Roman" panose="02020603050405020304" pitchFamily="18" charset="0"/>
            </a:endParaRPr>
          </a:p>
        </p:txBody>
      </p:sp>
      <p:sp>
        <p:nvSpPr>
          <p:cNvPr id="15" name="Freeform 12"/>
          <p:cNvSpPr/>
          <p:nvPr/>
        </p:nvSpPr>
        <p:spPr bwMode="auto">
          <a:xfrm>
            <a:off x="5438433" y="1677926"/>
            <a:ext cx="2149714" cy="517987"/>
          </a:xfrm>
          <a:custGeom>
            <a:avLst/>
            <a:gdLst>
              <a:gd name="T0" fmla="*/ 856 w 879"/>
              <a:gd name="T1" fmla="*/ 0 h 210"/>
              <a:gd name="T2" fmla="*/ 23 w 879"/>
              <a:gd name="T3" fmla="*/ 0 h 210"/>
              <a:gd name="T4" fmla="*/ 0 w 879"/>
              <a:gd name="T5" fmla="*/ 23 h 210"/>
              <a:gd name="T6" fmla="*/ 0 w 879"/>
              <a:gd name="T7" fmla="*/ 154 h 210"/>
              <a:gd name="T8" fmla="*/ 23 w 879"/>
              <a:gd name="T9" fmla="*/ 177 h 210"/>
              <a:gd name="T10" fmla="*/ 397 w 879"/>
              <a:gd name="T11" fmla="*/ 177 h 210"/>
              <a:gd name="T12" fmla="*/ 418 w 879"/>
              <a:gd name="T13" fmla="*/ 210 h 210"/>
              <a:gd name="T14" fmla="*/ 440 w 879"/>
              <a:gd name="T15" fmla="*/ 177 h 210"/>
              <a:gd name="T16" fmla="*/ 856 w 879"/>
              <a:gd name="T17" fmla="*/ 177 h 210"/>
              <a:gd name="T18" fmla="*/ 879 w 879"/>
              <a:gd name="T19" fmla="*/ 154 h 210"/>
              <a:gd name="T20" fmla="*/ 879 w 879"/>
              <a:gd name="T21" fmla="*/ 23 h 210"/>
              <a:gd name="T22" fmla="*/ 856 w 879"/>
              <a:gd name="T23"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79" h="210">
                <a:moveTo>
                  <a:pt x="856" y="0"/>
                </a:moveTo>
                <a:cubicBezTo>
                  <a:pt x="23" y="0"/>
                  <a:pt x="23" y="0"/>
                  <a:pt x="23" y="0"/>
                </a:cubicBezTo>
                <a:cubicBezTo>
                  <a:pt x="10" y="0"/>
                  <a:pt x="0" y="10"/>
                  <a:pt x="0" y="23"/>
                </a:cubicBezTo>
                <a:cubicBezTo>
                  <a:pt x="0" y="154"/>
                  <a:pt x="0" y="154"/>
                  <a:pt x="0" y="154"/>
                </a:cubicBezTo>
                <a:cubicBezTo>
                  <a:pt x="0" y="167"/>
                  <a:pt x="10" y="177"/>
                  <a:pt x="23" y="177"/>
                </a:cubicBezTo>
                <a:cubicBezTo>
                  <a:pt x="397" y="177"/>
                  <a:pt x="397" y="177"/>
                  <a:pt x="397" y="177"/>
                </a:cubicBezTo>
                <a:cubicBezTo>
                  <a:pt x="418" y="210"/>
                  <a:pt x="418" y="210"/>
                  <a:pt x="418" y="210"/>
                </a:cubicBezTo>
                <a:cubicBezTo>
                  <a:pt x="440" y="177"/>
                  <a:pt x="440" y="177"/>
                  <a:pt x="440" y="177"/>
                </a:cubicBezTo>
                <a:cubicBezTo>
                  <a:pt x="856" y="177"/>
                  <a:pt x="856" y="177"/>
                  <a:pt x="856" y="177"/>
                </a:cubicBezTo>
                <a:cubicBezTo>
                  <a:pt x="869" y="177"/>
                  <a:pt x="879" y="167"/>
                  <a:pt x="879" y="154"/>
                </a:cubicBezTo>
                <a:cubicBezTo>
                  <a:pt x="879" y="23"/>
                  <a:pt x="879" y="23"/>
                  <a:pt x="879" y="23"/>
                </a:cubicBezTo>
                <a:cubicBezTo>
                  <a:pt x="879" y="10"/>
                  <a:pt x="869" y="0"/>
                  <a:pt x="856" y="0"/>
                </a:cubicBezTo>
                <a:close/>
              </a:path>
            </a:pathLst>
          </a:custGeom>
          <a:solidFill>
            <a:schemeClr val="accent2"/>
          </a:solidFill>
          <a:ln w="12700">
            <a:solidFill>
              <a:schemeClr val="accent2"/>
            </a:solidFill>
          </a:ln>
        </p:spPr>
        <p:txBody>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white">
                  <a:lumMod val="50000"/>
                </a:prstClr>
              </a:solidFill>
              <a:effectLst/>
              <a:uLnTx/>
              <a:uFillTx/>
              <a:latin typeface="Calibri Light" panose="020F0302020204030204"/>
              <a:ea typeface="微软雅黑" panose="020B0503020204020204" charset="-122"/>
              <a:cs typeface="+mn-cs"/>
            </a:endParaRPr>
          </a:p>
        </p:txBody>
      </p:sp>
      <p:sp>
        <p:nvSpPr>
          <p:cNvPr id="2" name="文本框 1"/>
          <p:cNvSpPr txBox="1"/>
          <p:nvPr/>
        </p:nvSpPr>
        <p:spPr>
          <a:xfrm>
            <a:off x="681212" y="1343484"/>
            <a:ext cx="1395249" cy="369332"/>
          </a:xfrm>
          <a:prstGeom prst="rect">
            <a:avLst/>
          </a:prstGeom>
          <a:noFill/>
        </p:spPr>
        <p:txBody>
          <a:bodyPr wrap="square" rtlCol="0">
            <a:spAutoFit/>
          </a:bodyPr>
          <a:lstStyle/>
          <a:p>
            <a:r>
              <a:rPr lang="zh-CN" altLang="en-US" dirty="0">
                <a:solidFill>
                  <a:schemeClr val="bg1"/>
                </a:solidFill>
              </a:rPr>
              <a:t>研究结论</a:t>
            </a:r>
            <a:endParaRPr lang="zh-CN" altLang="en-US" dirty="0">
              <a:solidFill>
                <a:schemeClr val="bg1"/>
              </a:solidFill>
            </a:endParaRPr>
          </a:p>
        </p:txBody>
      </p:sp>
      <p:sp>
        <p:nvSpPr>
          <p:cNvPr id="7" name="矩形 6"/>
          <p:cNvSpPr/>
          <p:nvPr/>
        </p:nvSpPr>
        <p:spPr>
          <a:xfrm>
            <a:off x="388791" y="1247217"/>
            <a:ext cx="8058757" cy="2649066"/>
          </a:xfrm>
          <a:prstGeom prst="rect">
            <a:avLst/>
          </a:prstGeom>
          <a:solidFill>
            <a:schemeClr val="accent1"/>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r>
              <a:rPr lang="en-US" altLang="zh-CN" dirty="0"/>
              <a:t>1</a:t>
            </a:r>
            <a:r>
              <a:rPr lang="zh-CN" altLang="en-US" dirty="0"/>
              <a:t>，</a:t>
            </a:r>
            <a:r>
              <a:rPr lang="zh-CN" altLang="en-US" sz="2000" b="1" dirty="0"/>
              <a:t>涉及技术：</a:t>
            </a:r>
            <a:endParaRPr lang="zh-CN" altLang="en-US" sz="1400" dirty="0"/>
          </a:p>
          <a:p>
            <a:r>
              <a:rPr lang="en-US" altLang="zh-CN" sz="1400" dirty="0"/>
              <a:t>	</a:t>
            </a:r>
            <a:r>
              <a:rPr lang="zh-CN" altLang="en-US" sz="1600" dirty="0"/>
              <a:t>云数据库、</a:t>
            </a:r>
            <a:r>
              <a:rPr lang="en-US" altLang="zh-CN" sz="1600" dirty="0"/>
              <a:t>Uni-cloud</a:t>
            </a:r>
            <a:r>
              <a:rPr lang="zh-CN" altLang="en-US" sz="1600" dirty="0"/>
              <a:t>用户体系、</a:t>
            </a:r>
            <a:r>
              <a:rPr lang="en-US" altLang="zh-CN" sz="1600" dirty="0"/>
              <a:t>Uni-ui</a:t>
            </a:r>
            <a:r>
              <a:rPr lang="zh-CN" altLang="en-US" sz="1600" dirty="0"/>
              <a:t>、全局变量、双端应用（</a:t>
            </a:r>
            <a:r>
              <a:rPr lang="en-US" altLang="zh-CN" sz="1600" dirty="0"/>
              <a:t>web</a:t>
            </a:r>
            <a:r>
              <a:rPr lang="zh-CN" altLang="en-US" sz="1600" dirty="0"/>
              <a:t>、安卓</a:t>
            </a:r>
            <a:r>
              <a:rPr lang="en-US" altLang="zh-CN" sz="1600" dirty="0"/>
              <a:t>app</a:t>
            </a:r>
            <a:r>
              <a:rPr lang="zh-CN" altLang="en-US" sz="1600" dirty="0"/>
              <a:t>）、插件市场、复用组件</a:t>
            </a:r>
            <a:endParaRPr lang="zh-CN" altLang="en-US" sz="1600" dirty="0"/>
          </a:p>
          <a:p>
            <a:endParaRPr lang="zh-CN" altLang="en-US" sz="1400" dirty="0"/>
          </a:p>
          <a:p>
            <a:r>
              <a:rPr lang="en-US" altLang="zh-CN" dirty="0"/>
              <a:t>2</a:t>
            </a:r>
            <a:r>
              <a:rPr lang="zh-CN" altLang="en-US" dirty="0"/>
              <a:t>，</a:t>
            </a:r>
            <a:r>
              <a:rPr lang="zh-CN" altLang="en-US" sz="2000" b="1" dirty="0"/>
              <a:t>加分项：</a:t>
            </a:r>
            <a:endParaRPr lang="zh-CN" altLang="en-US" sz="1400" dirty="0"/>
          </a:p>
          <a:p>
            <a:r>
              <a:rPr lang="en-US" altLang="zh-CN" sz="1400" dirty="0"/>
              <a:t>	</a:t>
            </a:r>
            <a:r>
              <a:rPr lang="zh-CN" altLang="en-US" sz="1600" dirty="0"/>
              <a:t>nvue（</a:t>
            </a:r>
            <a:r>
              <a:rPr lang="en-US" altLang="zh-CN" sz="1600" dirty="0"/>
              <a:t>list</a:t>
            </a:r>
            <a:r>
              <a:rPr lang="zh-CN" altLang="en-US" sz="1600" dirty="0"/>
              <a:t>页面）、web端宽屏适配</a:t>
            </a:r>
            <a:r>
              <a:rPr lang="en-US" altLang="zh-CN" sz="1600" dirty="0"/>
              <a:t>(</a:t>
            </a:r>
            <a:r>
              <a:rPr lang="zh-CN" altLang="en-US" sz="1600" dirty="0"/>
              <a:t>转盘大小</a:t>
            </a:r>
            <a:r>
              <a:rPr lang="en-US" altLang="zh-CN" sz="1600" dirty="0"/>
              <a:t>)</a:t>
            </a:r>
            <a:r>
              <a:rPr lang="zh-CN" altLang="en-US" sz="1600" dirty="0"/>
              <a:t>、第三方接口使用（星火大模型、高德开发平台）、chatgpts</a:t>
            </a:r>
            <a:endParaRPr lang="zh-CN" altLang="en-US" sz="1400" dirty="0"/>
          </a:p>
          <a:p>
            <a:endParaRPr lang="zh-CN" altLang="en-US" sz="1400" dirty="0"/>
          </a:p>
        </p:txBody>
      </p:sp>
    </p:spTree>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548640" y="546354"/>
            <a:ext cx="8046720" cy="4098798"/>
          </a:xfrm>
          <a:prstGeom prst="rect">
            <a:avLst/>
          </a:prstGeom>
          <a:solidFill>
            <a:schemeClr val="bg1"/>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Light" panose="020F0302020204030204"/>
              <a:ea typeface="微软雅黑" panose="020B0503020204020204" charset="-122"/>
              <a:cs typeface="+mn-cs"/>
            </a:endParaRPr>
          </a:p>
        </p:txBody>
      </p:sp>
      <p:sp>
        <p:nvSpPr>
          <p:cNvPr id="11" name="文本框 10"/>
          <p:cNvSpPr txBox="1"/>
          <p:nvPr/>
        </p:nvSpPr>
        <p:spPr>
          <a:xfrm>
            <a:off x="2435072" y="2337448"/>
            <a:ext cx="4246880" cy="706755"/>
          </a:xfrm>
          <a:prstGeom prst="rect">
            <a:avLst/>
          </a:prstGeom>
          <a:noFill/>
        </p:spPr>
        <p:txBody>
          <a:bodyPr wrap="none" rtlCol="0">
            <a:spAutoFit/>
          </a:bodyPr>
          <a:lstStyle/>
          <a:p>
            <a:pPr lvl="0"/>
            <a:r>
              <a:rPr lang="zh-CN" altLang="en-US" sz="4000" dirty="0">
                <a:solidFill>
                  <a:srgbClr val="222B34"/>
                </a:solidFill>
              </a:rPr>
              <a:t>感谢老师批评指正</a:t>
            </a:r>
            <a:endParaRPr lang="zh-CN" altLang="en-US" sz="4000" dirty="0">
              <a:solidFill>
                <a:srgbClr val="222B34"/>
              </a:solidFill>
            </a:endParaRPr>
          </a:p>
        </p:txBody>
      </p:sp>
      <p:cxnSp>
        <p:nvCxnSpPr>
          <p:cNvPr id="14" name="直接连接符 13"/>
          <p:cNvCxnSpPr/>
          <p:nvPr/>
        </p:nvCxnSpPr>
        <p:spPr>
          <a:xfrm>
            <a:off x="4441372" y="3536738"/>
            <a:ext cx="261257"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27" name="组合 26"/>
          <p:cNvGrpSpPr/>
          <p:nvPr/>
        </p:nvGrpSpPr>
        <p:grpSpPr>
          <a:xfrm>
            <a:off x="3835940" y="848674"/>
            <a:ext cx="1445741" cy="1445741"/>
            <a:chOff x="3963053" y="796069"/>
            <a:chExt cx="1445741" cy="1445741"/>
          </a:xfrm>
        </p:grpSpPr>
        <p:sp>
          <p:nvSpPr>
            <p:cNvPr id="15" name="椭圆 14"/>
            <p:cNvSpPr/>
            <p:nvPr/>
          </p:nvSpPr>
          <p:spPr>
            <a:xfrm>
              <a:off x="3963053" y="796069"/>
              <a:ext cx="1445741" cy="1445741"/>
            </a:xfrm>
            <a:prstGeom prst="ellipse">
              <a:avLst/>
            </a:prstGeom>
            <a:solidFill>
              <a:schemeClr val="accent1"/>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Light" panose="020F0302020204030204"/>
                <a:ea typeface="微软雅黑" panose="020B0503020204020204" charset="-122"/>
                <a:cs typeface="+mn-cs"/>
              </a:endParaRPr>
            </a:p>
          </p:txBody>
        </p:sp>
        <p:grpSp>
          <p:nvGrpSpPr>
            <p:cNvPr id="16" name="组合 15"/>
            <p:cNvGrpSpPr/>
            <p:nvPr/>
          </p:nvGrpSpPr>
          <p:grpSpPr>
            <a:xfrm>
              <a:off x="4188168" y="1149945"/>
              <a:ext cx="995510" cy="868332"/>
              <a:chOff x="4675188" y="2882900"/>
              <a:chExt cx="360362" cy="314325"/>
            </a:xfrm>
            <a:solidFill>
              <a:schemeClr val="bg1"/>
            </a:solidFill>
          </p:grpSpPr>
          <p:sp>
            <p:nvSpPr>
              <p:cNvPr id="17" name="AutoShape 43"/>
              <p:cNvSpPr/>
              <p:nvPr/>
            </p:nvSpPr>
            <p:spPr bwMode="auto">
              <a:xfrm>
                <a:off x="4675188" y="2882900"/>
                <a:ext cx="360362" cy="2571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951" y="9367"/>
                    </a:moveTo>
                    <a:cubicBezTo>
                      <a:pt x="10901" y="9383"/>
                      <a:pt x="10851" y="9391"/>
                      <a:pt x="10800" y="9391"/>
                    </a:cubicBezTo>
                    <a:cubicBezTo>
                      <a:pt x="10748" y="9391"/>
                      <a:pt x="10698" y="9383"/>
                      <a:pt x="10648" y="9367"/>
                    </a:cubicBezTo>
                    <a:lnTo>
                      <a:pt x="1873" y="6550"/>
                    </a:lnTo>
                    <a:cubicBezTo>
                      <a:pt x="1566" y="6452"/>
                      <a:pt x="1349" y="6072"/>
                      <a:pt x="1349" y="5634"/>
                    </a:cubicBezTo>
                    <a:cubicBezTo>
                      <a:pt x="1349" y="5197"/>
                      <a:pt x="1566" y="4817"/>
                      <a:pt x="1873" y="4719"/>
                    </a:cubicBezTo>
                    <a:lnTo>
                      <a:pt x="10648" y="1902"/>
                    </a:lnTo>
                    <a:cubicBezTo>
                      <a:pt x="10698" y="1886"/>
                      <a:pt x="10748" y="1878"/>
                      <a:pt x="10800" y="1878"/>
                    </a:cubicBezTo>
                    <a:cubicBezTo>
                      <a:pt x="10851" y="1878"/>
                      <a:pt x="10901" y="1886"/>
                      <a:pt x="10951" y="1902"/>
                    </a:cubicBezTo>
                    <a:lnTo>
                      <a:pt x="19726" y="4719"/>
                    </a:lnTo>
                    <a:cubicBezTo>
                      <a:pt x="20033" y="4817"/>
                      <a:pt x="20249" y="5197"/>
                      <a:pt x="20249" y="5634"/>
                    </a:cubicBezTo>
                    <a:cubicBezTo>
                      <a:pt x="20249" y="6072"/>
                      <a:pt x="20033" y="6452"/>
                      <a:pt x="19726" y="6550"/>
                    </a:cubicBezTo>
                    <a:cubicBezTo>
                      <a:pt x="19726" y="6550"/>
                      <a:pt x="10951" y="9367"/>
                      <a:pt x="10951" y="9367"/>
                    </a:cubicBezTo>
                    <a:close/>
                    <a:moveTo>
                      <a:pt x="16874" y="16904"/>
                    </a:moveTo>
                    <a:cubicBezTo>
                      <a:pt x="16874" y="17942"/>
                      <a:pt x="14849" y="19721"/>
                      <a:pt x="10800" y="19721"/>
                    </a:cubicBezTo>
                    <a:cubicBezTo>
                      <a:pt x="6749" y="19721"/>
                      <a:pt x="4724" y="17942"/>
                      <a:pt x="4724" y="16904"/>
                    </a:cubicBezTo>
                    <a:lnTo>
                      <a:pt x="4724" y="9394"/>
                    </a:lnTo>
                    <a:lnTo>
                      <a:pt x="10353" y="11200"/>
                    </a:lnTo>
                    <a:cubicBezTo>
                      <a:pt x="10501" y="11246"/>
                      <a:pt x="10651" y="11269"/>
                      <a:pt x="10800" y="11269"/>
                    </a:cubicBezTo>
                    <a:cubicBezTo>
                      <a:pt x="10949" y="11269"/>
                      <a:pt x="11098" y="11246"/>
                      <a:pt x="11255" y="11198"/>
                    </a:cubicBezTo>
                    <a:lnTo>
                      <a:pt x="16874" y="9394"/>
                    </a:lnTo>
                    <a:cubicBezTo>
                      <a:pt x="16874" y="9394"/>
                      <a:pt x="16874" y="16904"/>
                      <a:pt x="16874" y="16904"/>
                    </a:cubicBezTo>
                    <a:close/>
                    <a:moveTo>
                      <a:pt x="21600" y="5634"/>
                    </a:moveTo>
                    <a:cubicBezTo>
                      <a:pt x="21600" y="4314"/>
                      <a:pt x="20954" y="3185"/>
                      <a:pt x="20030" y="2888"/>
                    </a:cubicBezTo>
                    <a:lnTo>
                      <a:pt x="11246" y="68"/>
                    </a:lnTo>
                    <a:cubicBezTo>
                      <a:pt x="11098" y="22"/>
                      <a:pt x="10949" y="0"/>
                      <a:pt x="10800" y="0"/>
                    </a:cubicBezTo>
                    <a:cubicBezTo>
                      <a:pt x="10651" y="0"/>
                      <a:pt x="10501" y="22"/>
                      <a:pt x="10344" y="71"/>
                    </a:cubicBezTo>
                    <a:lnTo>
                      <a:pt x="1570" y="2888"/>
                    </a:lnTo>
                    <a:cubicBezTo>
                      <a:pt x="645" y="3185"/>
                      <a:pt x="0" y="4314"/>
                      <a:pt x="0" y="5634"/>
                    </a:cubicBezTo>
                    <a:cubicBezTo>
                      <a:pt x="0" y="6955"/>
                      <a:pt x="645" y="8084"/>
                      <a:pt x="1569" y="8380"/>
                    </a:cubicBezTo>
                    <a:lnTo>
                      <a:pt x="3374" y="8960"/>
                    </a:lnTo>
                    <a:lnTo>
                      <a:pt x="3374" y="16904"/>
                    </a:lnTo>
                    <a:cubicBezTo>
                      <a:pt x="3374" y="19397"/>
                      <a:pt x="5425" y="21600"/>
                      <a:pt x="10800" y="21600"/>
                    </a:cubicBezTo>
                    <a:cubicBezTo>
                      <a:pt x="16174" y="21600"/>
                      <a:pt x="18224" y="19397"/>
                      <a:pt x="18224" y="16904"/>
                    </a:cubicBezTo>
                    <a:lnTo>
                      <a:pt x="18224" y="8960"/>
                    </a:lnTo>
                    <a:lnTo>
                      <a:pt x="20030" y="8380"/>
                    </a:lnTo>
                    <a:cubicBezTo>
                      <a:pt x="20954" y="8084"/>
                      <a:pt x="21600" y="6955"/>
                      <a:pt x="21600" y="5634"/>
                    </a:cubicBezTo>
                  </a:path>
                </a:pathLst>
              </a:custGeom>
              <a:grpFill/>
              <a:ln>
                <a:noFill/>
              </a:ln>
              <a:effec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dirty="0">
                  <a:ln>
                    <a:noFill/>
                  </a:ln>
                  <a:solidFill>
                    <a:srgbClr val="FFFFFF"/>
                  </a:solidFill>
                  <a:effectLst>
                    <a:outerShdw blurRad="38100" dist="38100" dir="2700000" algn="tl">
                      <a:srgbClr val="000000"/>
                    </a:outerShdw>
                  </a:effectLst>
                  <a:uLnTx/>
                  <a:uFillTx/>
                  <a:latin typeface="Gill Sans" charset="0"/>
                  <a:ea typeface="微软雅黑" panose="020B0503020204020204" charset="-122"/>
                  <a:cs typeface="+mn-cs"/>
                  <a:sym typeface="Gill Sans" charset="0"/>
                </a:endParaRPr>
              </a:p>
            </p:txBody>
          </p:sp>
          <p:sp>
            <p:nvSpPr>
              <p:cNvPr id="18" name="AutoShape 44"/>
              <p:cNvSpPr/>
              <p:nvPr/>
            </p:nvSpPr>
            <p:spPr bwMode="auto">
              <a:xfrm>
                <a:off x="5000625" y="2994025"/>
                <a:ext cx="22225" cy="1238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1963"/>
                    </a:moveTo>
                    <a:lnTo>
                      <a:pt x="0" y="19636"/>
                    </a:lnTo>
                    <a:cubicBezTo>
                      <a:pt x="0" y="20721"/>
                      <a:pt x="4841" y="21599"/>
                      <a:pt x="10800" y="21599"/>
                    </a:cubicBezTo>
                    <a:cubicBezTo>
                      <a:pt x="16758" y="21599"/>
                      <a:pt x="21600" y="20721"/>
                      <a:pt x="21600" y="19636"/>
                    </a:cubicBezTo>
                    <a:lnTo>
                      <a:pt x="21600" y="1963"/>
                    </a:lnTo>
                    <a:cubicBezTo>
                      <a:pt x="21600" y="878"/>
                      <a:pt x="16758" y="0"/>
                      <a:pt x="10800" y="0"/>
                    </a:cubicBezTo>
                    <a:cubicBezTo>
                      <a:pt x="4841" y="0"/>
                      <a:pt x="0" y="878"/>
                      <a:pt x="0" y="1963"/>
                    </a:cubicBezTo>
                  </a:path>
                </a:pathLst>
              </a:custGeom>
              <a:grpFill/>
              <a:ln>
                <a:noFill/>
              </a:ln>
              <a:effec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dirty="0">
                  <a:ln>
                    <a:noFill/>
                  </a:ln>
                  <a:solidFill>
                    <a:srgbClr val="FFFFFF"/>
                  </a:solidFill>
                  <a:effectLst>
                    <a:outerShdw blurRad="38100" dist="38100" dir="2700000" algn="tl">
                      <a:srgbClr val="000000"/>
                    </a:outerShdw>
                  </a:effectLst>
                  <a:uLnTx/>
                  <a:uFillTx/>
                  <a:latin typeface="Gill Sans" charset="0"/>
                  <a:ea typeface="微软雅黑" panose="020B0503020204020204" charset="-122"/>
                  <a:cs typeface="+mn-cs"/>
                  <a:sym typeface="Gill Sans" charset="0"/>
                </a:endParaRPr>
              </a:p>
            </p:txBody>
          </p:sp>
          <p:sp>
            <p:nvSpPr>
              <p:cNvPr id="19" name="AutoShape 45"/>
              <p:cNvSpPr/>
              <p:nvPr/>
            </p:nvSpPr>
            <p:spPr bwMode="auto">
              <a:xfrm>
                <a:off x="4989513" y="3128963"/>
                <a:ext cx="46037" cy="6826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cubicBezTo>
                      <a:pt x="4838" y="0"/>
                      <a:pt x="0" y="10427"/>
                      <a:pt x="0" y="14400"/>
                    </a:cubicBezTo>
                    <a:cubicBezTo>
                      <a:pt x="0" y="18372"/>
                      <a:pt x="4838" y="21599"/>
                      <a:pt x="10800" y="21599"/>
                    </a:cubicBezTo>
                    <a:cubicBezTo>
                      <a:pt x="16761" y="21599"/>
                      <a:pt x="21600" y="18372"/>
                      <a:pt x="21600" y="14400"/>
                    </a:cubicBezTo>
                    <a:cubicBezTo>
                      <a:pt x="21600" y="10427"/>
                      <a:pt x="16761" y="0"/>
                      <a:pt x="10800" y="0"/>
                    </a:cubicBezTo>
                  </a:path>
                </a:pathLst>
              </a:custGeom>
              <a:grpFill/>
              <a:ln>
                <a:noFill/>
              </a:ln>
              <a:effec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dirty="0">
                  <a:ln>
                    <a:noFill/>
                  </a:ln>
                  <a:solidFill>
                    <a:srgbClr val="FFFFFF"/>
                  </a:solidFill>
                  <a:effectLst>
                    <a:outerShdw blurRad="38100" dist="38100" dir="2700000" algn="tl">
                      <a:srgbClr val="000000"/>
                    </a:outerShdw>
                  </a:effectLst>
                  <a:uLnTx/>
                  <a:uFillTx/>
                  <a:latin typeface="Gill Sans" charset="0"/>
                  <a:ea typeface="微软雅黑" panose="020B0503020204020204" charset="-122"/>
                  <a:cs typeface="+mn-cs"/>
                  <a:sym typeface="Gill Sans" charset="0"/>
                </a:endParaRPr>
              </a:p>
            </p:txBody>
          </p:sp>
        </p:grpSp>
      </p:grpSp>
      <p:sp>
        <p:nvSpPr>
          <p:cNvPr id="20" name="文本框 19"/>
          <p:cNvSpPr txBox="1"/>
          <p:nvPr/>
        </p:nvSpPr>
        <p:spPr>
          <a:xfrm>
            <a:off x="3758829" y="3999047"/>
            <a:ext cx="1547495" cy="306705"/>
          </a:xfrm>
          <a:prstGeom prst="rect">
            <a:avLst/>
          </a:prstGeom>
          <a:noFill/>
        </p:spPr>
        <p:txBody>
          <a:bodyPr wrap="none" rtlCol="0">
            <a:spAutoFit/>
          </a:bodyPr>
          <a:lstStyle/>
          <a:p>
            <a:pPr lvl="0">
              <a:defRPr/>
            </a:pPr>
            <a:r>
              <a:rPr lang="zh-CN" altLang="en-US" sz="1400" dirty="0">
                <a:solidFill>
                  <a:srgbClr val="222B34"/>
                </a:solidFill>
              </a:rPr>
              <a:t>汇报人：何凤琴   </a:t>
            </a:r>
            <a:endParaRPr kumimoji="0" lang="zh-CN" altLang="en-US" sz="1400" b="0" i="0" u="none" strike="noStrike" kern="1200" cap="none" spc="0" normalizeH="0" baseline="0" noProof="0" dirty="0">
              <a:ln>
                <a:noFill/>
              </a:ln>
              <a:solidFill>
                <a:srgbClr val="222B34"/>
              </a:solidFill>
              <a:effectLst/>
              <a:uLnTx/>
              <a:uFillTx/>
              <a:latin typeface="Calibri Light" panose="020F0302020204030204"/>
              <a:ea typeface="微软雅黑" panose="020B0503020204020204" charset="-122"/>
              <a:cs typeface="+mn-cs"/>
            </a:endParaRPr>
          </a:p>
        </p:txBody>
      </p:sp>
      <p:sp>
        <p:nvSpPr>
          <p:cNvPr id="22" name="文本框 21"/>
          <p:cNvSpPr txBox="1"/>
          <p:nvPr/>
        </p:nvSpPr>
        <p:spPr>
          <a:xfrm>
            <a:off x="3155802" y="3692438"/>
            <a:ext cx="2832735" cy="306705"/>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lang="zh-CN" altLang="en-US" sz="1400" dirty="0">
                <a:solidFill>
                  <a:srgbClr val="222B34"/>
                </a:solidFill>
                <a:latin typeface="Calibri Light" panose="020F0302020204030204"/>
                <a:ea typeface="微软雅黑" panose="020B0503020204020204" charset="-122"/>
              </a:rPr>
              <a:t>数学与计算机科学学院</a:t>
            </a:r>
            <a:r>
              <a:rPr kumimoji="0" lang="en-US" altLang="zh-CN" sz="1400" b="0" i="0" u="none" strike="noStrike" kern="1200" cap="none" spc="0" normalizeH="0" baseline="0" noProof="0" dirty="0">
                <a:ln>
                  <a:noFill/>
                </a:ln>
                <a:solidFill>
                  <a:srgbClr val="222B34"/>
                </a:solidFill>
                <a:effectLst/>
                <a:uLnTx/>
                <a:uFillTx/>
                <a:latin typeface="Calibri Light" panose="020F0302020204030204"/>
                <a:ea typeface="微软雅黑" panose="020B0503020204020204" charset="-122"/>
                <a:cs typeface="+mn-cs"/>
              </a:rPr>
              <a:t>—</a:t>
            </a:r>
            <a:r>
              <a:rPr lang="zh-CN" altLang="en-US" sz="1400" dirty="0">
                <a:solidFill>
                  <a:srgbClr val="222B34"/>
                </a:solidFill>
                <a:latin typeface="Calibri Light" panose="020F0302020204030204"/>
                <a:ea typeface="微软雅黑" panose="020B0503020204020204" charset="-122"/>
              </a:rPr>
              <a:t>软件工程</a:t>
            </a:r>
            <a:endParaRPr kumimoji="0" lang="zh-CN" altLang="en-US" sz="1400" b="0" i="0" u="none" strike="noStrike" kern="1200" cap="none" spc="0" normalizeH="0" baseline="0" noProof="0" dirty="0">
              <a:ln>
                <a:noFill/>
              </a:ln>
              <a:solidFill>
                <a:srgbClr val="222B34"/>
              </a:solidFill>
              <a:effectLst/>
              <a:uLnTx/>
              <a:uFillTx/>
              <a:latin typeface="Calibri Light" panose="020F0302020204030204"/>
              <a:ea typeface="微软雅黑" panose="020B0503020204020204" charset="-122"/>
              <a:cs typeface="+mn-cs"/>
            </a:endParaRPr>
          </a:p>
        </p:txBody>
      </p:sp>
      <p:sp>
        <p:nvSpPr>
          <p:cNvPr id="26" name="文本框 25"/>
          <p:cNvSpPr txBox="1"/>
          <p:nvPr/>
        </p:nvSpPr>
        <p:spPr>
          <a:xfrm>
            <a:off x="2165058" y="3044295"/>
            <a:ext cx="4791825" cy="492443"/>
          </a:xfrm>
          <a:prstGeom prst="rect">
            <a:avLst/>
          </a:prstGeom>
          <a:noFill/>
        </p:spPr>
        <p:txBody>
          <a:bodyPr wrap="none" rtlCol="0">
            <a:spAutoFit/>
          </a:bodyPr>
          <a:lstStyle/>
          <a:p>
            <a:pPr lvl="0" algn="ctr"/>
            <a:r>
              <a:rPr lang="en-US" altLang="zh-CN" sz="2600" dirty="0">
                <a:solidFill>
                  <a:srgbClr val="222B34"/>
                </a:solidFill>
                <a:latin typeface="Arial" panose="020B0604020202020204"/>
              </a:rPr>
              <a:t>THANK YOU FOR WATCHING</a:t>
            </a:r>
            <a:endParaRPr lang="en-US" altLang="zh-CN" sz="2600" dirty="0">
              <a:solidFill>
                <a:srgbClr val="222B34"/>
              </a:solidFill>
              <a:latin typeface="Arial" panose="020B0604020202020204"/>
            </a:endParaRPr>
          </a:p>
        </p:txBody>
      </p:sp>
    </p:spTree>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548640" y="546354"/>
            <a:ext cx="8046720" cy="4098798"/>
          </a:xfrm>
          <a:prstGeom prst="rect">
            <a:avLst/>
          </a:prstGeom>
          <a:solidFill>
            <a:schemeClr val="bg1"/>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1059299" y="1588576"/>
            <a:ext cx="1796181" cy="1796181"/>
          </a:xfrm>
          <a:prstGeom prst="ellipse">
            <a:avLst/>
          </a:prstGeom>
          <a:solidFill>
            <a:schemeClr val="accent1"/>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3" name="矩形 22"/>
          <p:cNvSpPr/>
          <p:nvPr/>
        </p:nvSpPr>
        <p:spPr>
          <a:xfrm>
            <a:off x="3081170" y="2150384"/>
            <a:ext cx="5285421" cy="646331"/>
          </a:xfrm>
          <a:prstGeom prst="rect">
            <a:avLst/>
          </a:prstGeom>
        </p:spPr>
        <p:txBody>
          <a:bodyPr wrap="none">
            <a:spAutoFit/>
          </a:bodyPr>
          <a:lstStyle/>
          <a:p>
            <a:pPr>
              <a:spcAft>
                <a:spcPts val="0"/>
              </a:spcAft>
            </a:pPr>
            <a:r>
              <a:rPr lang="en-US" altLang="zh-CN" sz="3600" b="1" kern="100" dirty="0">
                <a:solidFill>
                  <a:schemeClr val="accent1"/>
                </a:solidFill>
                <a:latin typeface="+mn-ea"/>
                <a:cs typeface="Times New Roman" panose="02020603050405020304" pitchFamily="18" charset="0"/>
              </a:rPr>
              <a:t>“</a:t>
            </a:r>
            <a:r>
              <a:rPr lang="en-US" altLang="zh-CN" sz="3600" b="1" kern="100" dirty="0" err="1">
                <a:solidFill>
                  <a:schemeClr val="accent1"/>
                </a:solidFill>
                <a:latin typeface="+mn-ea"/>
                <a:cs typeface="Times New Roman" panose="02020603050405020304" pitchFamily="18" charset="0"/>
              </a:rPr>
              <a:t>Eatwhat</a:t>
            </a:r>
            <a:r>
              <a:rPr lang="en-US" altLang="zh-CN" sz="3600" b="1" kern="100" dirty="0">
                <a:solidFill>
                  <a:schemeClr val="accent1"/>
                </a:solidFill>
                <a:latin typeface="+mn-ea"/>
                <a:cs typeface="Times New Roman" panose="02020603050405020304" pitchFamily="18" charset="0"/>
              </a:rPr>
              <a:t>”</a:t>
            </a:r>
            <a:r>
              <a:rPr lang="zh-CN" altLang="en-US" sz="3600" b="1" kern="100" dirty="0">
                <a:solidFill>
                  <a:schemeClr val="accent1"/>
                </a:solidFill>
                <a:latin typeface="+mn-ea"/>
                <a:cs typeface="Times New Roman" panose="02020603050405020304" pitchFamily="18" charset="0"/>
              </a:rPr>
              <a:t>设计与实现</a:t>
            </a:r>
            <a:endParaRPr lang="zh-CN" altLang="en-US" sz="3600" b="1" kern="100" dirty="0">
              <a:solidFill>
                <a:schemeClr val="accent1"/>
              </a:solidFill>
              <a:latin typeface="+mn-ea"/>
              <a:cs typeface="Times New Roman" panose="02020603050405020304" pitchFamily="18" charset="0"/>
            </a:endParaRPr>
          </a:p>
        </p:txBody>
      </p:sp>
      <p:grpSp>
        <p:nvGrpSpPr>
          <p:cNvPr id="14" name="组合 13"/>
          <p:cNvGrpSpPr/>
          <p:nvPr/>
        </p:nvGrpSpPr>
        <p:grpSpPr>
          <a:xfrm>
            <a:off x="1548407" y="2075842"/>
            <a:ext cx="817965" cy="821648"/>
            <a:chOff x="5478463" y="2630488"/>
            <a:chExt cx="352425" cy="354012"/>
          </a:xfrm>
        </p:grpSpPr>
        <p:sp>
          <p:nvSpPr>
            <p:cNvPr id="16" name="AutoShape 37"/>
            <p:cNvSpPr/>
            <p:nvPr/>
          </p:nvSpPr>
          <p:spPr bwMode="auto">
            <a:xfrm>
              <a:off x="5478463" y="2663825"/>
              <a:ext cx="320675" cy="320675"/>
            </a:xfrm>
            <a:custGeom>
              <a:avLst/>
              <a:gdLst>
                <a:gd name="T0" fmla="+- 0 10849 98"/>
                <a:gd name="T1" fmla="*/ T0 w 21502"/>
                <a:gd name="T2" fmla="*/ 10800 h 21600"/>
                <a:gd name="T3" fmla="+- 0 10849 98"/>
                <a:gd name="T4" fmla="*/ T3 w 21502"/>
                <a:gd name="T5" fmla="*/ 10800 h 21600"/>
                <a:gd name="T6" fmla="+- 0 10849 98"/>
                <a:gd name="T7" fmla="*/ T6 w 21502"/>
                <a:gd name="T8" fmla="*/ 10800 h 21600"/>
                <a:gd name="T9" fmla="+- 0 10849 98"/>
                <a:gd name="T10" fmla="*/ T9 w 21502"/>
                <a:gd name="T11" fmla="*/ 10800 h 21600"/>
              </a:gdLst>
              <a:ahLst/>
              <a:cxnLst>
                <a:cxn ang="0">
                  <a:pos x="T1" y="T2"/>
                </a:cxn>
                <a:cxn ang="0">
                  <a:pos x="T4" y="T5"/>
                </a:cxn>
                <a:cxn ang="0">
                  <a:pos x="T7" y="T8"/>
                </a:cxn>
                <a:cxn ang="0">
                  <a:pos x="T10" y="T11"/>
                </a:cxn>
              </a:cxnLst>
              <a:rect l="0" t="0" r="r" b="b"/>
              <a:pathLst>
                <a:path w="21502" h="21600">
                  <a:moveTo>
                    <a:pt x="19917" y="7880"/>
                  </a:moveTo>
                  <a:lnTo>
                    <a:pt x="18875" y="8932"/>
                  </a:lnTo>
                  <a:cubicBezTo>
                    <a:pt x="18730" y="9079"/>
                    <a:pt x="18497" y="9079"/>
                    <a:pt x="18353" y="8932"/>
                  </a:cubicBezTo>
                  <a:lnTo>
                    <a:pt x="17048" y="7617"/>
                  </a:lnTo>
                  <a:lnTo>
                    <a:pt x="15991" y="10290"/>
                  </a:lnTo>
                  <a:lnTo>
                    <a:pt x="16080" y="10064"/>
                  </a:lnTo>
                  <a:cubicBezTo>
                    <a:pt x="13859" y="7826"/>
                    <a:pt x="11601" y="7544"/>
                    <a:pt x="9565" y="7291"/>
                  </a:cubicBezTo>
                  <a:cubicBezTo>
                    <a:pt x="8910" y="7210"/>
                    <a:pt x="8276" y="7126"/>
                    <a:pt x="7652" y="6990"/>
                  </a:cubicBezTo>
                  <a:lnTo>
                    <a:pt x="13918" y="4456"/>
                  </a:lnTo>
                  <a:lnTo>
                    <a:pt x="12652" y="3179"/>
                  </a:lnTo>
                  <a:cubicBezTo>
                    <a:pt x="12508" y="3033"/>
                    <a:pt x="12508" y="2798"/>
                    <a:pt x="12652" y="2652"/>
                  </a:cubicBezTo>
                  <a:lnTo>
                    <a:pt x="13695" y="1598"/>
                  </a:lnTo>
                  <a:cubicBezTo>
                    <a:pt x="13840" y="1453"/>
                    <a:pt x="14073" y="1453"/>
                    <a:pt x="14217" y="1598"/>
                  </a:cubicBezTo>
                  <a:lnTo>
                    <a:pt x="19917" y="7353"/>
                  </a:lnTo>
                  <a:cubicBezTo>
                    <a:pt x="20062" y="7499"/>
                    <a:pt x="20062" y="7734"/>
                    <a:pt x="19917" y="7880"/>
                  </a:cubicBezTo>
                  <a:moveTo>
                    <a:pt x="12292" y="19639"/>
                  </a:moveTo>
                  <a:cubicBezTo>
                    <a:pt x="12200" y="19872"/>
                    <a:pt x="11999" y="20044"/>
                    <a:pt x="11756" y="20095"/>
                  </a:cubicBezTo>
                  <a:cubicBezTo>
                    <a:pt x="11700" y="20106"/>
                    <a:pt x="11643" y="20111"/>
                    <a:pt x="11587" y="20110"/>
                  </a:cubicBezTo>
                  <a:cubicBezTo>
                    <a:pt x="11400" y="20105"/>
                    <a:pt x="11219" y="20030"/>
                    <a:pt x="11084" y="19892"/>
                  </a:cubicBezTo>
                  <a:lnTo>
                    <a:pt x="1692" y="10517"/>
                  </a:lnTo>
                  <a:cubicBezTo>
                    <a:pt x="1519" y="10343"/>
                    <a:pt x="1443" y="10094"/>
                    <a:pt x="1488" y="9852"/>
                  </a:cubicBezTo>
                  <a:cubicBezTo>
                    <a:pt x="1533" y="9610"/>
                    <a:pt x="1695" y="9407"/>
                    <a:pt x="1917" y="9308"/>
                  </a:cubicBezTo>
                  <a:lnTo>
                    <a:pt x="6505" y="7453"/>
                  </a:lnTo>
                  <a:cubicBezTo>
                    <a:pt x="9597" y="8490"/>
                    <a:pt x="12689" y="7491"/>
                    <a:pt x="15781" y="10821"/>
                  </a:cubicBezTo>
                  <a:cubicBezTo>
                    <a:pt x="15781" y="10821"/>
                    <a:pt x="12292" y="19639"/>
                    <a:pt x="12292" y="19639"/>
                  </a:cubicBezTo>
                  <a:close/>
                  <a:moveTo>
                    <a:pt x="15260" y="545"/>
                  </a:moveTo>
                  <a:cubicBezTo>
                    <a:pt x="14912" y="193"/>
                    <a:pt x="14449" y="0"/>
                    <a:pt x="13956" y="0"/>
                  </a:cubicBezTo>
                  <a:cubicBezTo>
                    <a:pt x="13463" y="0"/>
                    <a:pt x="13000" y="193"/>
                    <a:pt x="12651" y="546"/>
                  </a:cubicBezTo>
                  <a:lnTo>
                    <a:pt x="11610" y="1598"/>
                  </a:lnTo>
                  <a:cubicBezTo>
                    <a:pt x="11261" y="1949"/>
                    <a:pt x="11068" y="2417"/>
                    <a:pt x="11068" y="2915"/>
                  </a:cubicBezTo>
                  <a:cubicBezTo>
                    <a:pt x="11068" y="3265"/>
                    <a:pt x="11164" y="3601"/>
                    <a:pt x="11342" y="3893"/>
                  </a:cubicBezTo>
                  <a:lnTo>
                    <a:pt x="1324" y="7944"/>
                  </a:lnTo>
                  <a:cubicBezTo>
                    <a:pt x="654" y="8241"/>
                    <a:pt x="173" y="8851"/>
                    <a:pt x="38" y="9575"/>
                  </a:cubicBezTo>
                  <a:cubicBezTo>
                    <a:pt x="-98" y="10302"/>
                    <a:pt x="130" y="11048"/>
                    <a:pt x="654" y="11576"/>
                  </a:cubicBezTo>
                  <a:lnTo>
                    <a:pt x="10041" y="20946"/>
                  </a:lnTo>
                  <a:cubicBezTo>
                    <a:pt x="10445" y="21354"/>
                    <a:pt x="10982" y="21586"/>
                    <a:pt x="11549" y="21599"/>
                  </a:cubicBezTo>
                  <a:cubicBezTo>
                    <a:pt x="11562" y="21599"/>
                    <a:pt x="11593" y="21599"/>
                    <a:pt x="11605" y="21599"/>
                  </a:cubicBezTo>
                  <a:cubicBezTo>
                    <a:pt x="11754" y="21599"/>
                    <a:pt x="11906" y="21584"/>
                    <a:pt x="12056" y="21553"/>
                  </a:cubicBezTo>
                  <a:cubicBezTo>
                    <a:pt x="12789" y="21399"/>
                    <a:pt x="13390" y="20888"/>
                    <a:pt x="13662" y="20191"/>
                  </a:cubicBezTo>
                  <a:lnTo>
                    <a:pt x="17604" y="10229"/>
                  </a:lnTo>
                  <a:cubicBezTo>
                    <a:pt x="17902" y="10426"/>
                    <a:pt x="18250" y="10532"/>
                    <a:pt x="18613" y="10532"/>
                  </a:cubicBezTo>
                  <a:cubicBezTo>
                    <a:pt x="19107" y="10532"/>
                    <a:pt x="19570" y="10338"/>
                    <a:pt x="19918" y="9986"/>
                  </a:cubicBezTo>
                  <a:lnTo>
                    <a:pt x="20957" y="8937"/>
                  </a:lnTo>
                  <a:cubicBezTo>
                    <a:pt x="21308" y="8585"/>
                    <a:pt x="21502" y="8116"/>
                    <a:pt x="21502" y="7617"/>
                  </a:cubicBezTo>
                  <a:cubicBezTo>
                    <a:pt x="21502" y="7117"/>
                    <a:pt x="21308" y="6648"/>
                    <a:pt x="20961" y="6300"/>
                  </a:cubicBezTo>
                  <a:cubicBezTo>
                    <a:pt x="20961" y="6300"/>
                    <a:pt x="15260" y="545"/>
                    <a:pt x="15260" y="545"/>
                  </a:cubicBezTo>
                  <a:close/>
                </a:path>
              </a:pathLst>
            </a:custGeom>
            <a:solidFill>
              <a:sysClr val="window" lastClr="FFFFFF"/>
            </a:solidFill>
            <a:ln>
              <a:noFill/>
            </a:ln>
            <a:effectLst/>
          </p:spPr>
          <p:txBody>
            <a:bodyPr lIns="19050" tIns="19050" rIns="19050" bIns="19050" anchor="ctr"/>
            <a:lstStyle/>
            <a:p>
              <a:pPr algn="ctr" defTabSz="228600" fontAlgn="base" hangingPunct="0">
                <a:spcBef>
                  <a:spcPct val="0"/>
                </a:spcBef>
                <a:spcAft>
                  <a:spcPct val="0"/>
                </a:spcAft>
                <a:defRPr/>
              </a:pPr>
              <a:endParaRPr lang="en-US" sz="1500" kern="0" dirty="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17" name="AutoShape 38"/>
            <p:cNvSpPr/>
            <p:nvPr/>
          </p:nvSpPr>
          <p:spPr bwMode="auto">
            <a:xfrm>
              <a:off x="5632450" y="2808288"/>
              <a:ext cx="53975" cy="539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4320"/>
                  </a:moveTo>
                  <a:cubicBezTo>
                    <a:pt x="14381" y="4320"/>
                    <a:pt x="17279" y="7222"/>
                    <a:pt x="17279" y="10800"/>
                  </a:cubicBezTo>
                  <a:cubicBezTo>
                    <a:pt x="17279" y="14377"/>
                    <a:pt x="14381" y="17279"/>
                    <a:pt x="10800" y="17279"/>
                  </a:cubicBezTo>
                  <a:cubicBezTo>
                    <a:pt x="7218" y="17279"/>
                    <a:pt x="4319" y="14377"/>
                    <a:pt x="4319" y="10800"/>
                  </a:cubicBezTo>
                  <a:cubicBezTo>
                    <a:pt x="4319" y="7222"/>
                    <a:pt x="7218" y="4320"/>
                    <a:pt x="10800" y="4320"/>
                  </a:cubicBezTo>
                  <a:moveTo>
                    <a:pt x="10800" y="21599"/>
                  </a:moveTo>
                  <a:cubicBezTo>
                    <a:pt x="16752" y="21599"/>
                    <a:pt x="21600" y="16756"/>
                    <a:pt x="21600" y="10800"/>
                  </a:cubicBezTo>
                  <a:cubicBezTo>
                    <a:pt x="21600" y="4843"/>
                    <a:pt x="16752" y="0"/>
                    <a:pt x="10800" y="0"/>
                  </a:cubicBezTo>
                  <a:cubicBezTo>
                    <a:pt x="4847" y="0"/>
                    <a:pt x="0" y="4843"/>
                    <a:pt x="0" y="10800"/>
                  </a:cubicBezTo>
                  <a:cubicBezTo>
                    <a:pt x="0" y="16756"/>
                    <a:pt x="4847" y="21599"/>
                    <a:pt x="10800" y="21599"/>
                  </a:cubicBezTo>
                </a:path>
              </a:pathLst>
            </a:custGeom>
            <a:solidFill>
              <a:sysClr val="window" lastClr="FFFFFF"/>
            </a:solidFill>
            <a:ln>
              <a:noFill/>
            </a:ln>
            <a:effectLst/>
          </p:spPr>
          <p:txBody>
            <a:bodyPr lIns="19050" tIns="19050" rIns="19050" bIns="19050" anchor="ctr"/>
            <a:lstStyle/>
            <a:p>
              <a:pPr algn="ctr" defTabSz="228600" fontAlgn="base" hangingPunct="0">
                <a:spcBef>
                  <a:spcPct val="0"/>
                </a:spcBef>
                <a:spcAft>
                  <a:spcPct val="0"/>
                </a:spcAft>
                <a:defRPr/>
              </a:pPr>
              <a:endParaRPr lang="en-US" sz="1500" kern="0" dirty="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18" name="AutoShape 39"/>
            <p:cNvSpPr/>
            <p:nvPr/>
          </p:nvSpPr>
          <p:spPr bwMode="auto">
            <a:xfrm>
              <a:off x="5775325" y="2630488"/>
              <a:ext cx="55563" cy="5556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7279"/>
                  </a:moveTo>
                  <a:cubicBezTo>
                    <a:pt x="7218" y="17279"/>
                    <a:pt x="4320" y="14377"/>
                    <a:pt x="4320" y="10800"/>
                  </a:cubicBezTo>
                  <a:cubicBezTo>
                    <a:pt x="4320" y="7222"/>
                    <a:pt x="7218" y="4320"/>
                    <a:pt x="10800" y="4320"/>
                  </a:cubicBezTo>
                  <a:cubicBezTo>
                    <a:pt x="14381" y="4320"/>
                    <a:pt x="17280" y="7222"/>
                    <a:pt x="17280" y="10800"/>
                  </a:cubicBezTo>
                  <a:cubicBezTo>
                    <a:pt x="17280" y="14377"/>
                    <a:pt x="14381" y="17279"/>
                    <a:pt x="10800" y="17279"/>
                  </a:cubicBezTo>
                  <a:moveTo>
                    <a:pt x="10800" y="0"/>
                  </a:moveTo>
                  <a:cubicBezTo>
                    <a:pt x="4847" y="0"/>
                    <a:pt x="0" y="4843"/>
                    <a:pt x="0" y="10800"/>
                  </a:cubicBezTo>
                  <a:cubicBezTo>
                    <a:pt x="0" y="16756"/>
                    <a:pt x="4847" y="21599"/>
                    <a:pt x="10800" y="21599"/>
                  </a:cubicBezTo>
                  <a:cubicBezTo>
                    <a:pt x="16752" y="21599"/>
                    <a:pt x="21600" y="16756"/>
                    <a:pt x="21600" y="10800"/>
                  </a:cubicBezTo>
                  <a:cubicBezTo>
                    <a:pt x="21600" y="4843"/>
                    <a:pt x="16752" y="0"/>
                    <a:pt x="10800" y="0"/>
                  </a:cubicBezTo>
                </a:path>
              </a:pathLst>
            </a:custGeom>
            <a:solidFill>
              <a:sysClr val="window" lastClr="FFFFFF"/>
            </a:solidFill>
            <a:ln>
              <a:noFill/>
            </a:ln>
            <a:effectLst/>
          </p:spPr>
          <p:txBody>
            <a:bodyPr lIns="19050" tIns="19050" rIns="19050" bIns="19050" anchor="ctr"/>
            <a:lstStyle/>
            <a:p>
              <a:pPr algn="ctr" defTabSz="228600" fontAlgn="base" hangingPunct="0">
                <a:spcBef>
                  <a:spcPct val="0"/>
                </a:spcBef>
                <a:spcAft>
                  <a:spcPct val="0"/>
                </a:spcAft>
                <a:defRPr/>
              </a:pPr>
              <a:endParaRPr lang="en-US" sz="1500" kern="0" dirty="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19" name="AutoShape 40"/>
            <p:cNvSpPr/>
            <p:nvPr/>
          </p:nvSpPr>
          <p:spPr bwMode="auto">
            <a:xfrm>
              <a:off x="5565775" y="2797175"/>
              <a:ext cx="44450" cy="4445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5400"/>
                  </a:moveTo>
                  <a:cubicBezTo>
                    <a:pt x="13779" y="5400"/>
                    <a:pt x="16199" y="7815"/>
                    <a:pt x="16199" y="10800"/>
                  </a:cubicBezTo>
                  <a:cubicBezTo>
                    <a:pt x="16199" y="13784"/>
                    <a:pt x="13779" y="16200"/>
                    <a:pt x="10800" y="16200"/>
                  </a:cubicBezTo>
                  <a:cubicBezTo>
                    <a:pt x="7820" y="16200"/>
                    <a:pt x="5399" y="13784"/>
                    <a:pt x="5399" y="10800"/>
                  </a:cubicBezTo>
                  <a:cubicBezTo>
                    <a:pt x="5399" y="7815"/>
                    <a:pt x="7820" y="5400"/>
                    <a:pt x="10800" y="5400"/>
                  </a:cubicBezTo>
                  <a:moveTo>
                    <a:pt x="0" y="10800"/>
                  </a:moveTo>
                  <a:cubicBezTo>
                    <a:pt x="0" y="16753"/>
                    <a:pt x="4843" y="21599"/>
                    <a:pt x="10800" y="21599"/>
                  </a:cubicBezTo>
                  <a:cubicBezTo>
                    <a:pt x="16756" y="21599"/>
                    <a:pt x="21600" y="16753"/>
                    <a:pt x="21600" y="10800"/>
                  </a:cubicBezTo>
                  <a:cubicBezTo>
                    <a:pt x="21600" y="4846"/>
                    <a:pt x="16756" y="0"/>
                    <a:pt x="10800" y="0"/>
                  </a:cubicBezTo>
                  <a:cubicBezTo>
                    <a:pt x="4843" y="0"/>
                    <a:pt x="0" y="4846"/>
                    <a:pt x="0" y="10800"/>
                  </a:cubicBezTo>
                </a:path>
              </a:pathLst>
            </a:custGeom>
            <a:solidFill>
              <a:sysClr val="window" lastClr="FFFFFF"/>
            </a:solidFill>
            <a:ln>
              <a:noFill/>
            </a:ln>
            <a:effectLst/>
          </p:spPr>
          <p:txBody>
            <a:bodyPr lIns="19050" tIns="19050" rIns="19050" bIns="19050" anchor="ctr"/>
            <a:lstStyle/>
            <a:p>
              <a:pPr algn="ctr" defTabSz="228600" fontAlgn="base" hangingPunct="0">
                <a:spcBef>
                  <a:spcPct val="0"/>
                </a:spcBef>
                <a:spcAft>
                  <a:spcPct val="0"/>
                </a:spcAft>
                <a:defRPr/>
              </a:pPr>
              <a:endParaRPr lang="en-US" sz="1500" kern="0" dirty="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20" name="AutoShape 41"/>
            <p:cNvSpPr/>
            <p:nvPr/>
          </p:nvSpPr>
          <p:spPr bwMode="auto">
            <a:xfrm>
              <a:off x="5610225" y="2873375"/>
              <a:ext cx="22225" cy="222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1599"/>
                  </a:moveTo>
                  <a:cubicBezTo>
                    <a:pt x="16758" y="21599"/>
                    <a:pt x="21600" y="16769"/>
                    <a:pt x="21600" y="10800"/>
                  </a:cubicBezTo>
                  <a:cubicBezTo>
                    <a:pt x="21600" y="4830"/>
                    <a:pt x="16758" y="0"/>
                    <a:pt x="10800" y="0"/>
                  </a:cubicBezTo>
                  <a:cubicBezTo>
                    <a:pt x="4841" y="0"/>
                    <a:pt x="0" y="4830"/>
                    <a:pt x="0" y="10800"/>
                  </a:cubicBezTo>
                  <a:cubicBezTo>
                    <a:pt x="0" y="16769"/>
                    <a:pt x="4841" y="21599"/>
                    <a:pt x="10800" y="21599"/>
                  </a:cubicBezTo>
                </a:path>
              </a:pathLst>
            </a:custGeom>
            <a:solidFill>
              <a:sysClr val="window" lastClr="FFFFFF"/>
            </a:solidFill>
            <a:ln>
              <a:noFill/>
            </a:ln>
            <a:effectLst/>
          </p:spPr>
          <p:txBody>
            <a:bodyPr lIns="19050" tIns="19050" rIns="19050" bIns="19050" anchor="ctr"/>
            <a:lstStyle/>
            <a:p>
              <a:pPr algn="ctr" defTabSz="228600" fontAlgn="base" hangingPunct="0">
                <a:spcBef>
                  <a:spcPct val="0"/>
                </a:spcBef>
                <a:spcAft>
                  <a:spcPct val="0"/>
                </a:spcAft>
                <a:defRPr/>
              </a:pPr>
              <a:endParaRPr lang="en-US" sz="1500" kern="0" dirty="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21" name="AutoShape 42"/>
            <p:cNvSpPr/>
            <p:nvPr/>
          </p:nvSpPr>
          <p:spPr bwMode="auto">
            <a:xfrm>
              <a:off x="5786438" y="2708275"/>
              <a:ext cx="22225" cy="222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cubicBezTo>
                    <a:pt x="4841" y="0"/>
                    <a:pt x="0" y="4830"/>
                    <a:pt x="0" y="10800"/>
                  </a:cubicBezTo>
                  <a:cubicBezTo>
                    <a:pt x="0" y="16769"/>
                    <a:pt x="4841" y="21599"/>
                    <a:pt x="10800" y="21599"/>
                  </a:cubicBezTo>
                  <a:cubicBezTo>
                    <a:pt x="16758" y="21599"/>
                    <a:pt x="21600" y="16769"/>
                    <a:pt x="21600" y="10800"/>
                  </a:cubicBezTo>
                  <a:cubicBezTo>
                    <a:pt x="21600" y="4830"/>
                    <a:pt x="16758" y="0"/>
                    <a:pt x="10800" y="0"/>
                  </a:cubicBezTo>
                </a:path>
              </a:pathLst>
            </a:custGeom>
            <a:solidFill>
              <a:sysClr val="window" lastClr="FFFFFF"/>
            </a:solidFill>
            <a:ln>
              <a:noFill/>
            </a:ln>
            <a:effectLst/>
          </p:spPr>
          <p:txBody>
            <a:bodyPr lIns="19050" tIns="19050" rIns="19050" bIns="19050" anchor="ctr"/>
            <a:lstStyle/>
            <a:p>
              <a:pPr algn="ctr" defTabSz="228600" fontAlgn="base" hangingPunct="0">
                <a:spcBef>
                  <a:spcPct val="0"/>
                </a:spcBef>
                <a:spcAft>
                  <a:spcPct val="0"/>
                </a:spcAft>
                <a:defRPr/>
              </a:pPr>
              <a:endParaRPr lang="en-US" sz="1500" kern="0" dirty="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grpSp>
    </p:spTree>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548640" y="522351"/>
            <a:ext cx="8046720" cy="4098798"/>
          </a:xfrm>
          <a:prstGeom prst="rect">
            <a:avLst/>
          </a:prstGeom>
          <a:solidFill>
            <a:schemeClr val="bg1"/>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Calibri Light" panose="020F0302020204030204"/>
              <a:ea typeface="微软雅黑" panose="020B0503020204020204" charset="-122"/>
              <a:cs typeface="+mn-cs"/>
            </a:endParaRPr>
          </a:p>
        </p:txBody>
      </p:sp>
      <p:sp>
        <p:nvSpPr>
          <p:cNvPr id="23" name="矩形 22"/>
          <p:cNvSpPr/>
          <p:nvPr/>
        </p:nvSpPr>
        <p:spPr>
          <a:xfrm>
            <a:off x="3144264" y="2110758"/>
            <a:ext cx="184731" cy="646331"/>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3600" b="1" i="0" u="none" strike="noStrike" kern="100" cap="none" spc="0" normalizeH="0" baseline="0" noProof="0" dirty="0">
              <a:ln>
                <a:noFill/>
              </a:ln>
              <a:solidFill>
                <a:srgbClr val="222B34"/>
              </a:solidFill>
              <a:effectLst/>
              <a:uLnTx/>
              <a:uFillTx/>
              <a:latin typeface="微软雅黑" panose="020B0503020204020204" charset="-122"/>
              <a:ea typeface="微软雅黑" panose="020B0503020204020204" charset="-122"/>
              <a:cs typeface="Times New Roman" panose="02020603050405020304" pitchFamily="18" charset="0"/>
            </a:endParaRPr>
          </a:p>
        </p:txBody>
      </p:sp>
      <p:sp>
        <p:nvSpPr>
          <p:cNvPr id="30" name="矩形 29"/>
          <p:cNvSpPr/>
          <p:nvPr/>
        </p:nvSpPr>
        <p:spPr>
          <a:xfrm>
            <a:off x="3144264" y="2733086"/>
            <a:ext cx="184731" cy="461665"/>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en-US" altLang="zh-CN" sz="2400" b="0" i="0" u="none" strike="noStrike" kern="100" cap="none" spc="0" normalizeH="0" baseline="0" noProof="0" dirty="0">
              <a:ln>
                <a:noFill/>
              </a:ln>
              <a:solidFill>
                <a:srgbClr val="222B34"/>
              </a:solidFill>
              <a:effectLst/>
              <a:uLnTx/>
              <a:uFillTx/>
              <a:latin typeface="Arial" panose="020B0604020202020204"/>
              <a:ea typeface="微软雅黑" panose="020B0503020204020204" charset="-122"/>
              <a:cs typeface="Times New Roman" panose="02020603050405020304" pitchFamily="18" charset="0"/>
            </a:endParaRPr>
          </a:p>
        </p:txBody>
      </p:sp>
      <p:sp>
        <p:nvSpPr>
          <p:cNvPr id="15" name="椭圆 14"/>
          <p:cNvSpPr/>
          <p:nvPr/>
        </p:nvSpPr>
        <p:spPr>
          <a:xfrm>
            <a:off x="-8386" y="65580"/>
            <a:ext cx="1185567" cy="1201571"/>
          </a:xfrm>
          <a:prstGeom prst="ellipse">
            <a:avLst/>
          </a:prstGeom>
          <a:solidFill>
            <a:schemeClr val="accent1"/>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Calibri Light" panose="020F0302020204030204"/>
              <a:ea typeface="微软雅黑" panose="020B0503020204020204" charset="-122"/>
              <a:cs typeface="+mn-cs"/>
            </a:endParaRPr>
          </a:p>
        </p:txBody>
      </p:sp>
      <p:sp>
        <p:nvSpPr>
          <p:cNvPr id="6" name="AutoShape 59"/>
          <p:cNvSpPr/>
          <p:nvPr/>
        </p:nvSpPr>
        <p:spPr bwMode="auto">
          <a:xfrm>
            <a:off x="69845" y="167626"/>
            <a:ext cx="779757" cy="772764"/>
          </a:xfrm>
          <a:custGeom>
            <a:avLst/>
            <a:gdLst>
              <a:gd name="T0" fmla="+- 0 10794 23"/>
              <a:gd name="T1" fmla="*/ T0 w 21543"/>
              <a:gd name="T2" fmla="*/ 10800 h 21600"/>
              <a:gd name="T3" fmla="+- 0 10794 23"/>
              <a:gd name="T4" fmla="*/ T3 w 21543"/>
              <a:gd name="T5" fmla="*/ 10800 h 21600"/>
              <a:gd name="T6" fmla="+- 0 10794 23"/>
              <a:gd name="T7" fmla="*/ T6 w 21543"/>
              <a:gd name="T8" fmla="*/ 10800 h 21600"/>
              <a:gd name="T9" fmla="+- 0 10794 23"/>
              <a:gd name="T10" fmla="*/ T9 w 21543"/>
              <a:gd name="T11" fmla="*/ 10800 h 21600"/>
            </a:gdLst>
            <a:ahLst/>
            <a:cxnLst>
              <a:cxn ang="0">
                <a:pos x="T1" y="T2"/>
              </a:cxn>
              <a:cxn ang="0">
                <a:pos x="T4" y="T5"/>
              </a:cxn>
              <a:cxn ang="0">
                <a:pos x="T7" y="T8"/>
              </a:cxn>
              <a:cxn ang="0">
                <a:pos x="T10" y="T11"/>
              </a:cxn>
            </a:cxnLst>
            <a:rect l="0" t="0" r="r" b="b"/>
            <a:pathLst>
              <a:path w="21543" h="21600">
                <a:moveTo>
                  <a:pt x="16976" y="19986"/>
                </a:moveTo>
                <a:lnTo>
                  <a:pt x="11226" y="17680"/>
                </a:lnTo>
                <a:cubicBezTo>
                  <a:pt x="11088" y="17626"/>
                  <a:pt x="10946" y="17608"/>
                  <a:pt x="10806" y="17600"/>
                </a:cubicBezTo>
                <a:lnTo>
                  <a:pt x="19660" y="3837"/>
                </a:lnTo>
                <a:cubicBezTo>
                  <a:pt x="19660" y="3837"/>
                  <a:pt x="16976" y="19986"/>
                  <a:pt x="16976" y="19986"/>
                </a:cubicBezTo>
                <a:close/>
                <a:moveTo>
                  <a:pt x="6859" y="16244"/>
                </a:moveTo>
                <a:cubicBezTo>
                  <a:pt x="6858" y="16242"/>
                  <a:pt x="6855" y="16240"/>
                  <a:pt x="6854" y="16238"/>
                </a:cubicBezTo>
                <a:lnTo>
                  <a:pt x="19606" y="2552"/>
                </a:lnTo>
                <a:lnTo>
                  <a:pt x="8735" y="19536"/>
                </a:lnTo>
                <a:cubicBezTo>
                  <a:pt x="8735" y="19536"/>
                  <a:pt x="6859" y="16244"/>
                  <a:pt x="6859" y="16244"/>
                </a:cubicBezTo>
                <a:close/>
                <a:moveTo>
                  <a:pt x="2111" y="14024"/>
                </a:moveTo>
                <a:lnTo>
                  <a:pt x="17712" y="3595"/>
                </a:lnTo>
                <a:lnTo>
                  <a:pt x="6369" y="15770"/>
                </a:lnTo>
                <a:cubicBezTo>
                  <a:pt x="6309" y="15734"/>
                  <a:pt x="6256" y="15687"/>
                  <a:pt x="6190" y="15660"/>
                </a:cubicBezTo>
                <a:cubicBezTo>
                  <a:pt x="6190" y="15660"/>
                  <a:pt x="2111" y="14024"/>
                  <a:pt x="2111" y="14024"/>
                </a:cubicBezTo>
                <a:close/>
                <a:moveTo>
                  <a:pt x="21234" y="108"/>
                </a:moveTo>
                <a:cubicBezTo>
                  <a:pt x="21123" y="35"/>
                  <a:pt x="20996" y="0"/>
                  <a:pt x="20868" y="0"/>
                </a:cubicBezTo>
                <a:cubicBezTo>
                  <a:pt x="20738" y="0"/>
                  <a:pt x="20608" y="36"/>
                  <a:pt x="20495" y="113"/>
                </a:cubicBezTo>
                <a:lnTo>
                  <a:pt x="299" y="13613"/>
                </a:lnTo>
                <a:cubicBezTo>
                  <a:pt x="91" y="13751"/>
                  <a:pt x="-23" y="13995"/>
                  <a:pt x="3" y="14244"/>
                </a:cubicBezTo>
                <a:cubicBezTo>
                  <a:pt x="28" y="14494"/>
                  <a:pt x="190" y="14708"/>
                  <a:pt x="422" y="14801"/>
                </a:cubicBezTo>
                <a:lnTo>
                  <a:pt x="5689" y="16914"/>
                </a:lnTo>
                <a:lnTo>
                  <a:pt x="8166" y="21259"/>
                </a:lnTo>
                <a:cubicBezTo>
                  <a:pt x="8284" y="21468"/>
                  <a:pt x="8505" y="21597"/>
                  <a:pt x="8743" y="21599"/>
                </a:cubicBezTo>
                <a:lnTo>
                  <a:pt x="8751" y="21599"/>
                </a:lnTo>
                <a:cubicBezTo>
                  <a:pt x="8987" y="21599"/>
                  <a:pt x="9206" y="21474"/>
                  <a:pt x="9328" y="21271"/>
                </a:cubicBezTo>
                <a:lnTo>
                  <a:pt x="10726" y="18934"/>
                </a:lnTo>
                <a:lnTo>
                  <a:pt x="17253" y="21551"/>
                </a:lnTo>
                <a:cubicBezTo>
                  <a:pt x="17332" y="21584"/>
                  <a:pt x="17418" y="21599"/>
                  <a:pt x="17502" y="21599"/>
                </a:cubicBezTo>
                <a:cubicBezTo>
                  <a:pt x="17617" y="21599"/>
                  <a:pt x="17731" y="21571"/>
                  <a:pt x="17832" y="21512"/>
                </a:cubicBezTo>
                <a:cubicBezTo>
                  <a:pt x="18010" y="21412"/>
                  <a:pt x="18133" y="21238"/>
                  <a:pt x="18167" y="21035"/>
                </a:cubicBezTo>
                <a:lnTo>
                  <a:pt x="21533" y="785"/>
                </a:lnTo>
                <a:cubicBezTo>
                  <a:pt x="21576" y="520"/>
                  <a:pt x="21459" y="254"/>
                  <a:pt x="21234" y="108"/>
                </a:cubicBezTo>
              </a:path>
            </a:pathLst>
          </a:custGeom>
          <a:solidFill>
            <a:sysClr val="window" lastClr="FFFFFF"/>
          </a:solidFill>
          <a:ln>
            <a:noFill/>
          </a:ln>
          <a:effec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dirty="0">
              <a:ln>
                <a:noFill/>
              </a:ln>
              <a:solidFill>
                <a:srgbClr val="FFFFFF"/>
              </a:solidFill>
              <a:effectLst>
                <a:outerShdw blurRad="38100" dist="38100" dir="2700000" algn="tl">
                  <a:srgbClr val="000000"/>
                </a:outerShdw>
              </a:effectLst>
              <a:uLnTx/>
              <a:uFillTx/>
              <a:latin typeface="Gill Sans" charset="0"/>
              <a:ea typeface="宋体" panose="02010600030101010101" pitchFamily="2" charset="-122"/>
              <a:cs typeface="+mn-cs"/>
              <a:sym typeface="Gill Sans" charset="0"/>
            </a:endParaRPr>
          </a:p>
        </p:txBody>
      </p:sp>
      <p:sp>
        <p:nvSpPr>
          <p:cNvPr id="4" name="文本框 3"/>
          <p:cNvSpPr txBox="1"/>
          <p:nvPr/>
        </p:nvSpPr>
        <p:spPr>
          <a:xfrm flipH="1">
            <a:off x="1367583" y="639915"/>
            <a:ext cx="2719552" cy="36830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en-US" altLang="zh-CN" sz="1800" b="1" i="0" u="none" strike="noStrike" kern="1200" cap="none" spc="0" normalizeH="0" baseline="0" noProof="0" dirty="0">
                <a:ln>
                  <a:noFill/>
                </a:ln>
                <a:solidFill>
                  <a:prstClr val="black"/>
                </a:solidFill>
                <a:effectLst/>
                <a:uLnTx/>
                <a:uFillTx/>
                <a:latin typeface="Calibri Light" panose="020F0302020204030204"/>
                <a:ea typeface="微软雅黑" panose="020B0503020204020204" charset="-122"/>
                <a:cs typeface="+mn-cs"/>
              </a:rPr>
              <a:t>“</a:t>
            </a:r>
            <a:r>
              <a:rPr kumimoji="0" lang="en-US" altLang="zh-CN" sz="1800" b="1" i="0" u="none" strike="noStrike" kern="1200" cap="none" spc="0" normalizeH="0" baseline="0" noProof="0" dirty="0" err="1">
                <a:ln>
                  <a:noFill/>
                </a:ln>
                <a:solidFill>
                  <a:prstClr val="black"/>
                </a:solidFill>
                <a:effectLst/>
                <a:uLnTx/>
                <a:uFillTx/>
                <a:latin typeface="Calibri Light" panose="020F0302020204030204"/>
                <a:ea typeface="微软雅黑" panose="020B0503020204020204" charset="-122"/>
                <a:cs typeface="+mn-cs"/>
              </a:rPr>
              <a:t>eatwhat</a:t>
            </a:r>
            <a:r>
              <a:rPr kumimoji="0" lang="en-US" altLang="zh-CN" sz="1800" b="1" i="0" u="none" strike="noStrike" kern="1200" cap="none" spc="0" normalizeH="0" baseline="0" noProof="0" dirty="0">
                <a:ln>
                  <a:noFill/>
                </a:ln>
                <a:solidFill>
                  <a:prstClr val="black"/>
                </a:solidFill>
                <a:effectLst/>
                <a:uLnTx/>
                <a:uFillTx/>
                <a:latin typeface="Calibri Light" panose="020F0302020204030204"/>
                <a:ea typeface="微软雅黑" panose="020B0503020204020204" charset="-122"/>
                <a:cs typeface="+mn-cs"/>
              </a:rPr>
              <a:t>”</a:t>
            </a:r>
            <a:r>
              <a:rPr kumimoji="0" lang="zh-CN" altLang="en-US" sz="1800" b="1" i="0" u="none" strike="noStrike" kern="1200" cap="none" spc="0" normalizeH="0" baseline="0" noProof="0" dirty="0">
                <a:ln>
                  <a:noFill/>
                </a:ln>
                <a:solidFill>
                  <a:prstClr val="black"/>
                </a:solidFill>
                <a:effectLst/>
                <a:uLnTx/>
                <a:uFillTx/>
                <a:latin typeface="Calibri Light" panose="020F0302020204030204"/>
                <a:ea typeface="微软雅黑" panose="020B0503020204020204" charset="-122"/>
                <a:cs typeface="+mn-cs"/>
              </a:rPr>
              <a:t>页面设计</a:t>
            </a:r>
            <a:endParaRPr kumimoji="0" lang="zh-CN" altLang="en-US" sz="1800" b="1" i="0" u="none" strike="noStrike" kern="1200" cap="none" spc="0" normalizeH="0" baseline="0" noProof="0" dirty="0">
              <a:ln>
                <a:noFill/>
              </a:ln>
              <a:solidFill>
                <a:prstClr val="black"/>
              </a:solidFill>
              <a:effectLst/>
              <a:uLnTx/>
              <a:uFillTx/>
              <a:latin typeface="Calibri Light" panose="020F0302020204030204"/>
              <a:ea typeface="微软雅黑" panose="020B0503020204020204" charset="-122"/>
              <a:cs typeface="+mn-cs"/>
            </a:endParaRPr>
          </a:p>
        </p:txBody>
      </p:sp>
      <p:sp>
        <p:nvSpPr>
          <p:cNvPr id="7" name="文本框 6"/>
          <p:cNvSpPr txBox="1"/>
          <p:nvPr/>
        </p:nvSpPr>
        <p:spPr>
          <a:xfrm>
            <a:off x="1177290" y="3917950"/>
            <a:ext cx="6498590" cy="306705"/>
          </a:xfrm>
          <a:prstGeom prst="rect">
            <a:avLst/>
          </a:prstGeom>
          <a:noFill/>
        </p:spPr>
        <p:txBody>
          <a:bodyPr wrap="square" rtlCol="0">
            <a:spAutoFit/>
          </a:bodyPr>
          <a:lstStyle/>
          <a:p>
            <a:r>
              <a:rPr lang="en-US" altLang="zh-CN" sz="1400" dirty="0" err="1"/>
              <a:t>eatwhat</a:t>
            </a:r>
            <a:r>
              <a:rPr lang="zh-CN" altLang="en-US" sz="1400" dirty="0"/>
              <a:t>的设计板块，主要分为首页、美食列表、我的、</a:t>
            </a:r>
            <a:r>
              <a:rPr lang="en-US" altLang="zh-CN" sz="1400" dirty="0"/>
              <a:t>AI</a:t>
            </a:r>
            <a:r>
              <a:rPr lang="zh-CN" altLang="en-US" sz="1400" dirty="0"/>
              <a:t>这四个板块来实现的。</a:t>
            </a:r>
            <a:endParaRPr lang="zh-CN" altLang="en-US" sz="1400" dirty="0"/>
          </a:p>
        </p:txBody>
      </p:sp>
      <p:sp>
        <p:nvSpPr>
          <p:cNvPr id="8" name="矩形 7"/>
          <p:cNvSpPr/>
          <p:nvPr/>
        </p:nvSpPr>
        <p:spPr>
          <a:xfrm>
            <a:off x="7569442" y="522828"/>
            <a:ext cx="1022888" cy="1022888"/>
          </a:xfrm>
          <a:prstGeom prst="rect">
            <a:avLst/>
          </a:prstGeom>
          <a:solidFill>
            <a:schemeClr val="accent1"/>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p>
        </p:txBody>
      </p:sp>
      <p:grpSp>
        <p:nvGrpSpPr>
          <p:cNvPr id="9" name="组合 8"/>
          <p:cNvGrpSpPr/>
          <p:nvPr/>
        </p:nvGrpSpPr>
        <p:grpSpPr>
          <a:xfrm>
            <a:off x="953608" y="640345"/>
            <a:ext cx="7561416" cy="1251107"/>
            <a:chOff x="2618611" y="1567838"/>
            <a:chExt cx="4334427" cy="717171"/>
          </a:xfrm>
          <a:solidFill>
            <a:schemeClr val="bg1"/>
          </a:solidFill>
        </p:grpSpPr>
        <p:sp>
          <p:nvSpPr>
            <p:cNvPr id="11" name="AutoShape 126"/>
            <p:cNvSpPr/>
            <p:nvPr/>
          </p:nvSpPr>
          <p:spPr bwMode="auto">
            <a:xfrm>
              <a:off x="6593873" y="1567838"/>
              <a:ext cx="359165" cy="35916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3499" y="14850"/>
                  </a:moveTo>
                  <a:cubicBezTo>
                    <a:pt x="9772" y="14850"/>
                    <a:pt x="6749" y="11827"/>
                    <a:pt x="6749" y="8100"/>
                  </a:cubicBezTo>
                  <a:cubicBezTo>
                    <a:pt x="6749" y="4372"/>
                    <a:pt x="9772" y="1350"/>
                    <a:pt x="13499" y="1350"/>
                  </a:cubicBezTo>
                  <a:cubicBezTo>
                    <a:pt x="17227" y="1350"/>
                    <a:pt x="20249" y="4372"/>
                    <a:pt x="20249" y="8100"/>
                  </a:cubicBezTo>
                  <a:cubicBezTo>
                    <a:pt x="20249" y="11827"/>
                    <a:pt x="17227" y="14850"/>
                    <a:pt x="13499" y="14850"/>
                  </a:cubicBezTo>
                  <a:moveTo>
                    <a:pt x="3236" y="20042"/>
                  </a:moveTo>
                  <a:cubicBezTo>
                    <a:pt x="3019" y="20266"/>
                    <a:pt x="2718" y="20408"/>
                    <a:pt x="2382" y="20408"/>
                  </a:cubicBezTo>
                  <a:cubicBezTo>
                    <a:pt x="1724" y="20408"/>
                    <a:pt x="1191" y="19875"/>
                    <a:pt x="1191" y="19218"/>
                  </a:cubicBezTo>
                  <a:cubicBezTo>
                    <a:pt x="1191" y="18881"/>
                    <a:pt x="1332" y="18580"/>
                    <a:pt x="1557" y="18363"/>
                  </a:cubicBezTo>
                  <a:lnTo>
                    <a:pt x="1551" y="18358"/>
                  </a:lnTo>
                  <a:lnTo>
                    <a:pt x="6996" y="12913"/>
                  </a:lnTo>
                  <a:cubicBezTo>
                    <a:pt x="7472" y="13555"/>
                    <a:pt x="8039" y="14122"/>
                    <a:pt x="8680" y="14599"/>
                  </a:cubicBezTo>
                  <a:cubicBezTo>
                    <a:pt x="8680" y="14599"/>
                    <a:pt x="3236" y="20042"/>
                    <a:pt x="3236" y="20042"/>
                  </a:cubicBezTo>
                  <a:close/>
                  <a:moveTo>
                    <a:pt x="13499" y="0"/>
                  </a:moveTo>
                  <a:cubicBezTo>
                    <a:pt x="9026" y="0"/>
                    <a:pt x="5399" y="3626"/>
                    <a:pt x="5399" y="8100"/>
                  </a:cubicBezTo>
                  <a:cubicBezTo>
                    <a:pt x="5399" y="9467"/>
                    <a:pt x="5742" y="10754"/>
                    <a:pt x="6341" y="11884"/>
                  </a:cubicBezTo>
                  <a:lnTo>
                    <a:pt x="709" y="17515"/>
                  </a:lnTo>
                  <a:lnTo>
                    <a:pt x="713" y="17520"/>
                  </a:lnTo>
                  <a:cubicBezTo>
                    <a:pt x="274" y="17953"/>
                    <a:pt x="0" y="18552"/>
                    <a:pt x="0" y="19218"/>
                  </a:cubicBezTo>
                  <a:cubicBezTo>
                    <a:pt x="0" y="20533"/>
                    <a:pt x="1066" y="21599"/>
                    <a:pt x="2382" y="21599"/>
                  </a:cubicBezTo>
                  <a:cubicBezTo>
                    <a:pt x="3047" y="21599"/>
                    <a:pt x="3647" y="21326"/>
                    <a:pt x="4079" y="20885"/>
                  </a:cubicBezTo>
                  <a:lnTo>
                    <a:pt x="4078" y="20884"/>
                  </a:lnTo>
                  <a:lnTo>
                    <a:pt x="9708" y="15255"/>
                  </a:lnTo>
                  <a:cubicBezTo>
                    <a:pt x="10839" y="15856"/>
                    <a:pt x="12128" y="16200"/>
                    <a:pt x="13499" y="16200"/>
                  </a:cubicBezTo>
                  <a:cubicBezTo>
                    <a:pt x="17973" y="16200"/>
                    <a:pt x="21600" y="12573"/>
                    <a:pt x="21600" y="8100"/>
                  </a:cubicBezTo>
                  <a:cubicBezTo>
                    <a:pt x="21600" y="3626"/>
                    <a:pt x="17973" y="0"/>
                    <a:pt x="13499" y="0"/>
                  </a:cubicBezTo>
                </a:path>
              </a:pathLst>
            </a:custGeom>
            <a:grpFill/>
            <a:ln>
              <a:noFill/>
            </a:ln>
            <a:effectLst/>
          </p:spPr>
          <p:txBody>
            <a:bodyPr lIns="19050" tIns="19050" rIns="19050" bIns="19050" anchor="ctr"/>
            <a:lstStyle/>
            <a:p>
              <a:pPr algn="ctr" defTabSz="228600" fontAlgn="base" hangingPunct="0">
                <a:spcBef>
                  <a:spcPct val="0"/>
                </a:spcBef>
                <a:spcAft>
                  <a:spcPct val="0"/>
                </a:spcAft>
                <a:defRPr/>
              </a:pPr>
              <a:endParaRPr lang="en-US" sz="1500" kern="0" dirty="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12" name="AutoShape 127"/>
            <p:cNvSpPr/>
            <p:nvPr/>
          </p:nvSpPr>
          <p:spPr bwMode="auto">
            <a:xfrm>
              <a:off x="2618611" y="2200897"/>
              <a:ext cx="84727" cy="8411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160" y="0"/>
                  </a:moveTo>
                  <a:cubicBezTo>
                    <a:pt x="9025" y="0"/>
                    <a:pt x="0" y="9025"/>
                    <a:pt x="0" y="20160"/>
                  </a:cubicBezTo>
                  <a:cubicBezTo>
                    <a:pt x="0" y="20954"/>
                    <a:pt x="644" y="21600"/>
                    <a:pt x="1440" y="21600"/>
                  </a:cubicBezTo>
                  <a:cubicBezTo>
                    <a:pt x="2235" y="21600"/>
                    <a:pt x="2880" y="20954"/>
                    <a:pt x="2880" y="20160"/>
                  </a:cubicBezTo>
                  <a:cubicBezTo>
                    <a:pt x="2880" y="10618"/>
                    <a:pt x="10617" y="2880"/>
                    <a:pt x="20160" y="2880"/>
                  </a:cubicBezTo>
                  <a:cubicBezTo>
                    <a:pt x="20955" y="2880"/>
                    <a:pt x="21599" y="2234"/>
                    <a:pt x="21599" y="1440"/>
                  </a:cubicBezTo>
                  <a:cubicBezTo>
                    <a:pt x="21599" y="645"/>
                    <a:pt x="20955" y="0"/>
                    <a:pt x="20160" y="0"/>
                  </a:cubicBezTo>
                </a:path>
              </a:pathLst>
            </a:custGeom>
            <a:grpFill/>
            <a:ln>
              <a:noFill/>
            </a:ln>
            <a:effectLst/>
          </p:spPr>
          <p:txBody>
            <a:bodyPr lIns="19050" tIns="19050" rIns="19050" bIns="19050" anchor="ctr"/>
            <a:lstStyle/>
            <a:p>
              <a:pPr algn="ctr" defTabSz="228600" fontAlgn="base" hangingPunct="0">
                <a:spcBef>
                  <a:spcPct val="0"/>
                </a:spcBef>
                <a:spcAft>
                  <a:spcPct val="0"/>
                </a:spcAft>
                <a:defRPr/>
              </a:pPr>
              <a:endParaRPr lang="en-US" sz="1500" kern="0" dirty="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grpSp>
      <p:pic>
        <p:nvPicPr>
          <p:cNvPr id="2" name="图片 1"/>
          <p:cNvPicPr>
            <a:picLocks noChangeAspect="1"/>
          </p:cNvPicPr>
          <p:nvPr/>
        </p:nvPicPr>
        <p:blipFill>
          <a:blip r:embed="rId1"/>
          <a:stretch>
            <a:fillRect/>
          </a:stretch>
        </p:blipFill>
        <p:spPr>
          <a:xfrm>
            <a:off x="1149350" y="1101090"/>
            <a:ext cx="6419850" cy="2499360"/>
          </a:xfrm>
          <a:prstGeom prst="rect">
            <a:avLst/>
          </a:prstGeom>
        </p:spPr>
      </p:pic>
    </p:spTree>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548640" y="522351"/>
            <a:ext cx="8046720" cy="4098798"/>
          </a:xfrm>
          <a:prstGeom prst="rect">
            <a:avLst/>
          </a:prstGeom>
          <a:solidFill>
            <a:schemeClr val="bg2"/>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Calibri Light" panose="020F0302020204030204"/>
              <a:ea typeface="微软雅黑" panose="020B0503020204020204" charset="-122"/>
              <a:cs typeface="+mn-cs"/>
            </a:endParaRPr>
          </a:p>
        </p:txBody>
      </p:sp>
      <p:sp>
        <p:nvSpPr>
          <p:cNvPr id="23" name="矩形 22"/>
          <p:cNvSpPr/>
          <p:nvPr/>
        </p:nvSpPr>
        <p:spPr>
          <a:xfrm>
            <a:off x="3144264" y="2110758"/>
            <a:ext cx="184731" cy="646331"/>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3600" b="1" i="0" u="none" strike="noStrike" kern="100" cap="none" spc="0" normalizeH="0" baseline="0" noProof="0" dirty="0">
              <a:ln>
                <a:noFill/>
              </a:ln>
              <a:solidFill>
                <a:srgbClr val="222B34"/>
              </a:solidFill>
              <a:effectLst/>
              <a:uLnTx/>
              <a:uFillTx/>
              <a:latin typeface="微软雅黑" panose="020B0503020204020204" charset="-122"/>
              <a:ea typeface="微软雅黑" panose="020B0503020204020204" charset="-122"/>
              <a:cs typeface="Times New Roman" panose="02020603050405020304" pitchFamily="18" charset="0"/>
            </a:endParaRPr>
          </a:p>
        </p:txBody>
      </p:sp>
      <p:sp>
        <p:nvSpPr>
          <p:cNvPr id="30" name="矩形 29"/>
          <p:cNvSpPr/>
          <p:nvPr/>
        </p:nvSpPr>
        <p:spPr>
          <a:xfrm>
            <a:off x="3144264" y="2733086"/>
            <a:ext cx="184731" cy="461665"/>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en-US" altLang="zh-CN" sz="2400" b="0" i="0" u="none" strike="noStrike" kern="100" cap="none" spc="0" normalizeH="0" baseline="0" noProof="0" dirty="0">
              <a:ln>
                <a:noFill/>
              </a:ln>
              <a:solidFill>
                <a:srgbClr val="222B34"/>
              </a:solidFill>
              <a:effectLst/>
              <a:uLnTx/>
              <a:uFillTx/>
              <a:latin typeface="Arial" panose="020B0604020202020204"/>
              <a:ea typeface="微软雅黑" panose="020B0503020204020204" charset="-122"/>
              <a:cs typeface="Times New Roman" panose="02020603050405020304" pitchFamily="18" charset="0"/>
            </a:endParaRPr>
          </a:p>
        </p:txBody>
      </p:sp>
      <p:sp>
        <p:nvSpPr>
          <p:cNvPr id="16" name="文本框 15"/>
          <p:cNvSpPr txBox="1"/>
          <p:nvPr/>
        </p:nvSpPr>
        <p:spPr>
          <a:xfrm>
            <a:off x="3900827" y="24065"/>
            <a:ext cx="2099310" cy="368300"/>
          </a:xfrm>
          <a:prstGeom prst="rect">
            <a:avLst/>
          </a:prstGeom>
          <a:noFill/>
        </p:spPr>
        <p:txBody>
          <a:bodyPr wrap="square" rtlCol="0">
            <a:spAutoFit/>
          </a:bodyPr>
          <a:lstStyle/>
          <a:p>
            <a:r>
              <a:rPr lang="zh-CN" altLang="en-US" dirty="0"/>
              <a:t>首页（大转盘）</a:t>
            </a:r>
            <a:endParaRPr lang="zh-CN" altLang="en-US" dirty="0"/>
          </a:p>
        </p:txBody>
      </p:sp>
      <p:pic>
        <p:nvPicPr>
          <p:cNvPr id="2" name="图片 1"/>
          <p:cNvPicPr>
            <a:picLocks noChangeAspect="1"/>
          </p:cNvPicPr>
          <p:nvPr/>
        </p:nvPicPr>
        <p:blipFill>
          <a:blip r:embed="rId1"/>
          <a:stretch>
            <a:fillRect/>
          </a:stretch>
        </p:blipFill>
        <p:spPr>
          <a:xfrm>
            <a:off x="548640" y="392365"/>
            <a:ext cx="7975928" cy="4751136"/>
          </a:xfrm>
          <a:prstGeom prst="rect">
            <a:avLst/>
          </a:prstGeom>
        </p:spPr>
      </p:pic>
    </p:spTree>
  </p:cSld>
  <p:clrMapOvr>
    <a:masterClrMapping/>
  </p:clrMapOvr>
  <p:transition>
    <p:fade/>
  </p:transition>
</p:sld>
</file>

<file path=ppt/theme/theme1.xml><?xml version="1.0" encoding="utf-8"?>
<a:theme xmlns:a="http://schemas.openxmlformats.org/drawingml/2006/main" name="第一PPT，www.1ppt.com">
  <a:themeElements>
    <a:clrScheme name="自定义 4">
      <a:dk1>
        <a:sysClr val="windowText" lastClr="000000"/>
      </a:dk1>
      <a:lt1>
        <a:sysClr val="window" lastClr="FFFFFF"/>
      </a:lt1>
      <a:dk2>
        <a:srgbClr val="44546A"/>
      </a:dk2>
      <a:lt2>
        <a:srgbClr val="E7E6E6"/>
      </a:lt2>
      <a:accent1>
        <a:srgbClr val="323F4F"/>
      </a:accent1>
      <a:accent2>
        <a:srgbClr val="F6F4F7"/>
      </a:accent2>
      <a:accent3>
        <a:srgbClr val="A5A5A5"/>
      </a:accent3>
      <a:accent4>
        <a:srgbClr val="FFC000"/>
      </a:accent4>
      <a:accent5>
        <a:srgbClr val="5B9BD5"/>
      </a:accent5>
      <a:accent6>
        <a:srgbClr val="70AD47"/>
      </a:accent6>
      <a:hlink>
        <a:srgbClr val="000000"/>
      </a:hlink>
      <a:folHlink>
        <a:srgbClr val="954F72"/>
      </a:folHlink>
    </a:clrScheme>
    <a:fontScheme name="自定义 1">
      <a:majorFont>
        <a:latin typeface="Arial"/>
        <a:ea typeface="微软雅黑"/>
        <a:cs typeface=""/>
      </a:majorFont>
      <a:minorFont>
        <a:latin typeface="Calibri Light"/>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5511</Words>
  <Application>WPS 演示</Application>
  <PresentationFormat>全屏显示(16:9)</PresentationFormat>
  <Paragraphs>372</Paragraphs>
  <Slides>66</Slides>
  <Notes>0</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66</vt:i4>
      </vt:variant>
    </vt:vector>
  </HeadingPairs>
  <TitlesOfParts>
    <vt:vector size="80" baseType="lpstr">
      <vt:lpstr>Arial</vt:lpstr>
      <vt:lpstr>宋体</vt:lpstr>
      <vt:lpstr>Wingdings</vt:lpstr>
      <vt:lpstr>Calibri Light</vt:lpstr>
      <vt:lpstr>微软雅黑</vt:lpstr>
      <vt:lpstr>Gill Sans</vt:lpstr>
      <vt:lpstr>Calibri</vt:lpstr>
      <vt:lpstr>Times New Roman</vt:lpstr>
      <vt:lpstr>Arial</vt:lpstr>
      <vt:lpstr>仿宋_GB2312</vt:lpstr>
      <vt:lpstr>Arial Unicode MS</vt:lpstr>
      <vt:lpstr>Segoe Print</vt:lpstr>
      <vt:lpstr>Calibri Light</vt:lpstr>
      <vt:lpstr>第一PPT，www.1ppt.com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第一PPT，www.1ppt.com</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开题报告</dc:title>
  <dc:creator>第一PPT</dc:creator>
  <cp:keywords>www.1ppt.com</cp:keywords>
  <dc:description>www.1ppt.com</dc:description>
  <cp:lastModifiedBy>冬风夏雪</cp:lastModifiedBy>
  <cp:revision>146</cp:revision>
  <dcterms:created xsi:type="dcterms:W3CDTF">2017-10-30T02:36:00Z</dcterms:created>
  <dcterms:modified xsi:type="dcterms:W3CDTF">2024-01-17T15:58:13Z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2052-11.8.2.8411</vt:lpwstr>
  </property>
</Properties>
</file>